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1" r:id="rId4"/>
    <p:sldMasterId id="2147483757" r:id="rId5"/>
    <p:sldMasterId id="2147483828" r:id="rId6"/>
    <p:sldMasterId id="2147483822" r:id="rId7"/>
  </p:sldMasterIdLst>
  <p:notesMasterIdLst>
    <p:notesMasterId r:id="rId30"/>
  </p:notesMasterIdLst>
  <p:handoutMasterIdLst>
    <p:handoutMasterId r:id="rId31"/>
  </p:handoutMasterIdLst>
  <p:sldIdLst>
    <p:sldId id="357" r:id="rId8"/>
    <p:sldId id="415" r:id="rId9"/>
    <p:sldId id="428" r:id="rId10"/>
    <p:sldId id="392" r:id="rId11"/>
    <p:sldId id="394" r:id="rId12"/>
    <p:sldId id="395" r:id="rId13"/>
    <p:sldId id="396" r:id="rId14"/>
    <p:sldId id="397" r:id="rId15"/>
    <p:sldId id="398" r:id="rId16"/>
    <p:sldId id="399" r:id="rId17"/>
    <p:sldId id="402" r:id="rId18"/>
    <p:sldId id="400" r:id="rId19"/>
    <p:sldId id="411" r:id="rId20"/>
    <p:sldId id="401" r:id="rId21"/>
    <p:sldId id="412" r:id="rId22"/>
    <p:sldId id="413" r:id="rId23"/>
    <p:sldId id="416" r:id="rId24"/>
    <p:sldId id="403" r:id="rId25"/>
    <p:sldId id="404" r:id="rId26"/>
    <p:sldId id="405" r:id="rId27"/>
    <p:sldId id="406" r:id="rId28"/>
    <p:sldId id="374" r:id="rId29"/>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Veselka" initials="JV" lastIdx="1" clrIdx="0">
    <p:extLst>
      <p:ext uri="{19B8F6BF-5375-455C-9EA6-DF929625EA0E}">
        <p15:presenceInfo xmlns:p15="http://schemas.microsoft.com/office/powerpoint/2012/main" userId="S::julie@ngwebsolutions.com::b538995c-c159-4051-b062-3a884e06c4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FFFFFF"/>
    <a:srgbClr val="5FCBEF"/>
    <a:srgbClr val="FF9933"/>
    <a:srgbClr val="DDDDDD"/>
    <a:srgbClr val="009DDC"/>
    <a:srgbClr val="F8F8F8"/>
    <a:srgbClr val="EAEFF7"/>
    <a:srgbClr val="D2DEE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14" autoAdjust="0"/>
    <p:restoredTop sz="94127" autoAdjust="0"/>
  </p:normalViewPr>
  <p:slideViewPr>
    <p:cSldViewPr snapToGrid="0">
      <p:cViewPr varScale="1">
        <p:scale>
          <a:sx n="63" d="100"/>
          <a:sy n="63" d="100"/>
        </p:scale>
        <p:origin x="136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444"/>
    </p:cViewPr>
  </p:sorterViewPr>
  <p:notesViewPr>
    <p:cSldViewPr snapToGrid="0">
      <p:cViewPr varScale="1">
        <p:scale>
          <a:sx n="49" d="100"/>
          <a:sy n="49" d="100"/>
        </p:scale>
        <p:origin x="26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6FF4431-3503-4051-8C66-D1E1BA33012A}" type="datetimeFigureOut">
              <a:rPr lang="en-US" smtClean="0"/>
              <a:t>6/9/2024</a:t>
            </a:fld>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E5A0C357-03D4-4A4F-BBF5-1AEACBF50291}" type="slidenum">
              <a:rPr lang="en-US" smtClean="0"/>
              <a:t>‹#›</a:t>
            </a:fld>
            <a:endParaRPr lang="en-US" dirty="0"/>
          </a:p>
        </p:txBody>
      </p:sp>
    </p:spTree>
    <p:extLst>
      <p:ext uri="{BB962C8B-B14F-4D97-AF65-F5344CB8AC3E}">
        <p14:creationId xmlns:p14="http://schemas.microsoft.com/office/powerpoint/2010/main" val="299279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86DB6A7-C549-4DDA-AD23-02D283A12994}" type="datetimeFigureOut">
              <a:rPr lang="en-US" smtClean="0"/>
              <a:t>6/9/2024</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AEA5531-8B7C-465C-84B5-4AC8014E4A03}" type="slidenum">
              <a:rPr lang="en-US" smtClean="0"/>
              <a:t>‹#›</a:t>
            </a:fld>
            <a:endParaRPr lang="en-US" dirty="0"/>
          </a:p>
        </p:txBody>
      </p:sp>
    </p:spTree>
    <p:extLst>
      <p:ext uri="{BB962C8B-B14F-4D97-AF65-F5344CB8AC3E}">
        <p14:creationId xmlns:p14="http://schemas.microsoft.com/office/powerpoint/2010/main" val="363746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A5531-8B7C-465C-84B5-4AC8014E4A03}" type="slidenum">
              <a:rPr lang="en-US" smtClean="0"/>
              <a:t>13</a:t>
            </a:fld>
            <a:endParaRPr lang="en-US" dirty="0"/>
          </a:p>
        </p:txBody>
      </p:sp>
    </p:spTree>
    <p:extLst>
      <p:ext uri="{BB962C8B-B14F-4D97-AF65-F5344CB8AC3E}">
        <p14:creationId xmlns:p14="http://schemas.microsoft.com/office/powerpoint/2010/main" val="4090920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1822B196-22F5-4DF8-82E3-1D588D63A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90" y="5929283"/>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ABC6F9-CB89-77CA-AFEE-173C1389D7C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63A34FAC-235C-F297-4CA2-10DA7E66E3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105298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51278BF9-718C-4D70-91F8-429696412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7A830FF7-50C8-4AAC-83C2-6F9E7C05932F}"/>
              </a:ext>
            </a:extLst>
          </p:cNvPr>
          <p:cNvSpPr>
            <a:spLocks noGrp="1"/>
          </p:cNvSpPr>
          <p:nvPr>
            <p:ph type="body" idx="1"/>
          </p:nvPr>
        </p:nvSpPr>
        <p:spPr>
          <a:xfrm>
            <a:off x="822960" y="998994"/>
            <a:ext cx="3703320" cy="76572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CD4420F9-CAF6-4274-854C-2CE5FFE41663}"/>
              </a:ext>
            </a:extLst>
          </p:cNvPr>
          <p:cNvSpPr>
            <a:spLocks noGrp="1"/>
          </p:cNvSpPr>
          <p:nvPr>
            <p:ph sz="half" idx="2"/>
          </p:nvPr>
        </p:nvSpPr>
        <p:spPr>
          <a:xfrm>
            <a:off x="822960" y="1780032"/>
            <a:ext cx="3703320" cy="4180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48EACF00-F6D1-45BB-8A8F-60CE8C1F31D4}"/>
              </a:ext>
            </a:extLst>
          </p:cNvPr>
          <p:cNvSpPr>
            <a:spLocks noGrp="1"/>
          </p:cNvSpPr>
          <p:nvPr>
            <p:ph type="body" sz="quarter" idx="3"/>
          </p:nvPr>
        </p:nvSpPr>
        <p:spPr>
          <a:xfrm>
            <a:off x="4663440" y="998994"/>
            <a:ext cx="3703320" cy="76572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73A5A2B3-1F32-434F-B535-0A0429995155}"/>
              </a:ext>
            </a:extLst>
          </p:cNvPr>
          <p:cNvSpPr>
            <a:spLocks noGrp="1"/>
          </p:cNvSpPr>
          <p:nvPr>
            <p:ph sz="quarter" idx="4"/>
          </p:nvPr>
        </p:nvSpPr>
        <p:spPr>
          <a:xfrm>
            <a:off x="4663440" y="1780032"/>
            <a:ext cx="3703320" cy="4180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a:extLst>
              <a:ext uri="{FF2B5EF4-FFF2-40B4-BE49-F238E27FC236}">
                <a16:creationId xmlns:a16="http://schemas.microsoft.com/office/drawing/2014/main" id="{845903C7-87B3-479E-8CF1-2FF2B71594D4}"/>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C01548E-3585-4049-95B0-F82BE4DFF847}"/>
              </a:ext>
            </a:extLst>
          </p:cNvPr>
          <p:cNvSpPr>
            <a:spLocks noGrp="1"/>
          </p:cNvSpPr>
          <p:nvPr>
            <p:ph type="title"/>
          </p:nvPr>
        </p:nvSpPr>
        <p:spPr>
          <a:xfrm>
            <a:off x="268224" y="33089"/>
            <a:ext cx="8098536" cy="686239"/>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A73D6AAE-A27E-9BD5-569A-826A81BF1473}"/>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552DC129-1C9E-5552-753D-FF7D66E640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256275705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8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51278BF9-718C-4D70-91F8-429696412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3E6E576-89B9-4A4C-AE22-67BC69A0B757}"/>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73936C4A-C170-425C-AC97-F7141010DC0C}"/>
              </a:ext>
            </a:extLst>
          </p:cNvPr>
          <p:cNvSpPr>
            <a:spLocks noGrp="1"/>
          </p:cNvSpPr>
          <p:nvPr>
            <p:ph type="title"/>
          </p:nvPr>
        </p:nvSpPr>
        <p:spPr>
          <a:xfrm>
            <a:off x="268224" y="33089"/>
            <a:ext cx="8098536" cy="812116"/>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567BF7EF-E189-9236-2CC4-FD4E947ABA3E}"/>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E8BB1A46-3610-A12D-F1FA-4016740A6D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120544785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51278BF9-718C-4D70-91F8-429696412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28AD42A-4AB4-919B-C6B2-F6C92AB60933}"/>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7840898-E95F-6A82-600E-0B66C94FDB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261524051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232" y="6073173"/>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28BAD10-CCAC-43A5-B027-DD9B34522FA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91969" y="6049964"/>
            <a:ext cx="666750" cy="38354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9BE8AD4-01DF-4B21-A044-9C30CD6A2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97420" y="6036575"/>
            <a:ext cx="1273347" cy="396929"/>
          </a:xfrm>
          <a:prstGeom prst="rect">
            <a:avLst/>
          </a:prstGeom>
        </p:spPr>
      </p:pic>
    </p:spTree>
    <p:extLst>
      <p:ext uri="{BB962C8B-B14F-4D97-AF65-F5344CB8AC3E}">
        <p14:creationId xmlns:p14="http://schemas.microsoft.com/office/powerpoint/2010/main" val="232371269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p>
            <a:fld id="{AFBC034E-ACCC-4B1D-A181-8A8AEE407FC0}" type="slidenum">
              <a:rPr lang="en-US" smtClean="0"/>
              <a:pPr/>
              <a:t>‹#›</a:t>
            </a:fld>
            <a:endParaRPr lang="en-US" dirty="0"/>
          </a:p>
        </p:txBody>
      </p:sp>
    </p:spTree>
    <p:extLst>
      <p:ext uri="{BB962C8B-B14F-4D97-AF65-F5344CB8AC3E}">
        <p14:creationId xmlns:p14="http://schemas.microsoft.com/office/powerpoint/2010/main" val="99940100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610590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1221" y="20897"/>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24803" y="157728"/>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08610" y="791712"/>
            <a:ext cx="4869180" cy="519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8411" y="2487191"/>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20451" y="6459785"/>
            <a:ext cx="1099918" cy="365125"/>
          </a:xfrm>
        </p:spPr>
        <p:txBody>
          <a:bodyPr/>
          <a:lstStyle>
            <a:lvl1pPr algn="l">
              <a:defRPr>
                <a:solidFill>
                  <a:schemeClr val="tx1"/>
                </a:solidFill>
              </a:defRPr>
            </a:lvl1pPr>
          </a:lstStyle>
          <a:p>
            <a:endParaRPr lang="en-US" dirty="0"/>
          </a:p>
        </p:txBody>
      </p:sp>
      <p:sp>
        <p:nvSpPr>
          <p:cNvPr id="6" name="Footer Placeholder 5"/>
          <p:cNvSpPr>
            <a:spLocks noGrp="1"/>
          </p:cNvSpPr>
          <p:nvPr>
            <p:ph type="ftr" sz="quarter" idx="11"/>
          </p:nvPr>
        </p:nvSpPr>
        <p:spPr>
          <a:xfrm>
            <a:off x="1511808" y="6459785"/>
            <a:ext cx="4371731" cy="365125"/>
          </a:xfrm>
        </p:spPr>
        <p:txBody>
          <a:bodyPr/>
          <a:lstStyle>
            <a:lvl1pPr algn="l">
              <a:defRPr>
                <a:solidFill>
                  <a:schemeClr val="tx2"/>
                </a:solidFill>
              </a:defRPr>
            </a:lvl1p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FBC034E-ACCC-4B1D-A181-8A8AEE407FC0}" type="slidenum">
              <a:rPr lang="en-US" smtClean="0"/>
              <a:pPr/>
              <a:t>‹#›</a:t>
            </a:fld>
            <a:endParaRPr lang="en-US" dirty="0"/>
          </a:p>
        </p:txBody>
      </p:sp>
      <p:pic>
        <p:nvPicPr>
          <p:cNvPr id="12" name="Picture 2" descr="http://www.ngwebsolutions.com/images/ngws_logo.gif">
            <a:extLst>
              <a:ext uri="{FF2B5EF4-FFF2-40B4-BE49-F238E27FC236}">
                <a16:creationId xmlns:a16="http://schemas.microsoft.com/office/drawing/2014/main" id="{A9326032-4324-407F-A2D0-CF424848D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 y="6062878"/>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67452BA-E152-4F55-A6F0-4803E8B84A7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79771" y="6046149"/>
            <a:ext cx="666750" cy="38354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16F0FC66-97C8-4B3D-B05C-ECECD2DD7B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6106" y="6032760"/>
            <a:ext cx="1273347" cy="396929"/>
          </a:xfrm>
          <a:prstGeom prst="rect">
            <a:avLst/>
          </a:prstGeom>
        </p:spPr>
      </p:pic>
    </p:spTree>
    <p:extLst>
      <p:ext uri="{BB962C8B-B14F-4D97-AF65-F5344CB8AC3E}">
        <p14:creationId xmlns:p14="http://schemas.microsoft.com/office/powerpoint/2010/main" val="155418451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610590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1221" y="20897"/>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24803" y="157728"/>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08610" y="791712"/>
            <a:ext cx="4869180" cy="519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8411" y="2487191"/>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20451" y="6459785"/>
            <a:ext cx="1099918" cy="365125"/>
          </a:xfrm>
        </p:spPr>
        <p:txBody>
          <a:bodyPr/>
          <a:lstStyle>
            <a:lvl1pPr algn="l">
              <a:defRPr>
                <a:solidFill>
                  <a:schemeClr val="tx1"/>
                </a:solidFill>
              </a:defRPr>
            </a:lvl1pPr>
          </a:lstStyle>
          <a:p>
            <a:endParaRPr lang="en-US" dirty="0"/>
          </a:p>
        </p:txBody>
      </p:sp>
      <p:sp>
        <p:nvSpPr>
          <p:cNvPr id="6" name="Footer Placeholder 5"/>
          <p:cNvSpPr>
            <a:spLocks noGrp="1"/>
          </p:cNvSpPr>
          <p:nvPr>
            <p:ph type="ftr" sz="quarter" idx="11"/>
          </p:nvPr>
        </p:nvSpPr>
        <p:spPr>
          <a:xfrm>
            <a:off x="1511808" y="6459785"/>
            <a:ext cx="4371731" cy="365125"/>
          </a:xfrm>
        </p:spPr>
        <p:txBody>
          <a:bodyPr/>
          <a:lstStyle>
            <a:lvl1pPr algn="l">
              <a:defRPr>
                <a:solidFill>
                  <a:schemeClr val="tx2"/>
                </a:solidFill>
              </a:defRPr>
            </a:lvl1pPr>
          </a:lstStyle>
          <a:p>
            <a:r>
              <a:rPr lang="en-US" dirty="0"/>
              <a:t>NGWeb Solutions, LLC - Confidential and  Proprietary </a:t>
            </a:r>
          </a:p>
          <a:p>
            <a:r>
              <a:rPr lang="en-US" dirty="0"/>
              <a:t>- Do not share without permission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FBC034E-ACCC-4B1D-A181-8A8AEE407FC0}" type="slidenum">
              <a:rPr lang="en-US" smtClean="0"/>
              <a:pPr/>
              <a:t>‹#›</a:t>
            </a:fld>
            <a:endParaRPr lang="en-US" dirty="0"/>
          </a:p>
        </p:txBody>
      </p:sp>
      <p:pic>
        <p:nvPicPr>
          <p:cNvPr id="12" name="Picture 2" descr="http://www.ngwebsolutions.com/images/ngws_logo.gif">
            <a:extLst>
              <a:ext uri="{FF2B5EF4-FFF2-40B4-BE49-F238E27FC236}">
                <a16:creationId xmlns:a16="http://schemas.microsoft.com/office/drawing/2014/main" id="{A9326032-4324-407F-A2D0-CF424848D8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8610" y="6062878"/>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37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377952" y="1018032"/>
            <a:ext cx="8369807" cy="48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950F7CF-8F9B-4937-8570-3E837E0AAAE3}"/>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0FD390-22FB-4342-9E2C-D2FC8D97FFF0}"/>
              </a:ext>
            </a:extLst>
          </p:cNvPr>
          <p:cNvSpPr>
            <a:spLocks noGrp="1"/>
          </p:cNvSpPr>
          <p:nvPr>
            <p:ph type="title"/>
          </p:nvPr>
        </p:nvSpPr>
        <p:spPr>
          <a:xfrm>
            <a:off x="268224" y="33089"/>
            <a:ext cx="8098536" cy="643567"/>
          </a:xfrm>
        </p:spPr>
        <p:txBody>
          <a:bodyPr>
            <a:normAutofit/>
          </a:bodyPr>
          <a:lstStyle>
            <a:lvl1pPr>
              <a:defRPr sz="4400">
                <a:solidFill>
                  <a:schemeClr val="bg1"/>
                </a:solidFill>
              </a:defRPr>
            </a:lvl1pPr>
          </a:lstStyle>
          <a:p>
            <a:r>
              <a:rPr lang="en-US" dirty="0"/>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0EDFF81F-7E53-7CC4-247E-CFF1417E2A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0" name="Picture 9">
            <a:extLst>
              <a:ext uri="{FF2B5EF4-FFF2-40B4-BE49-F238E27FC236}">
                <a16:creationId xmlns:a16="http://schemas.microsoft.com/office/drawing/2014/main" id="{77319C47-079D-2205-0E57-615FBEE71D7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790030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FF1456F-15A5-491A-9D6A-DEED9FF9C3E1}" type="datetimeFigureOut">
              <a:rPr lang="en-US" smtClean="0"/>
              <a:t>6/9/2024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7616" y="6057549"/>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475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91183"/>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91184"/>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9ACBBE7-A60B-45BD-92AE-BC61C26FE01E}"/>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A5FC4C-0F69-4D45-82BA-A633289B5EB4}"/>
              </a:ext>
            </a:extLst>
          </p:cNvPr>
          <p:cNvSpPr>
            <a:spLocks noGrp="1"/>
          </p:cNvSpPr>
          <p:nvPr>
            <p:ph type="title"/>
          </p:nvPr>
        </p:nvSpPr>
        <p:spPr>
          <a:xfrm>
            <a:off x="268224" y="33089"/>
            <a:ext cx="8098536" cy="661855"/>
          </a:xfrm>
        </p:spPr>
        <p:txBody>
          <a:bodyPr>
            <a:normAutofit/>
          </a:bodyPr>
          <a:lstStyle>
            <a:lvl1pPr>
              <a:defRPr sz="4400">
                <a:solidFill>
                  <a:schemeClr val="bg1"/>
                </a:solidFill>
              </a:defRPr>
            </a:lvl1pPr>
          </a:lstStyle>
          <a:p>
            <a:r>
              <a:rPr lang="en-US" dirty="0"/>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DB059EF9-CF24-538D-306C-F843FBDEA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0" name="Picture 9">
            <a:extLst>
              <a:ext uri="{FF2B5EF4-FFF2-40B4-BE49-F238E27FC236}">
                <a16:creationId xmlns:a16="http://schemas.microsoft.com/office/drawing/2014/main" id="{3314FC39-428D-9EB3-6BD5-CAB08C805E5E}"/>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130437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C2B861-B464-8FBD-ECD3-55F89E09E8C3}"/>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756E9F8-CFEE-AD9C-1F5B-BC352D6274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3947465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1456F-15A5-491A-9D6A-DEED9FF9C3E1}" type="datetimeFigureOut">
              <a:rPr lang="en-US" smtClean="0"/>
              <a:t>6/9/2024</a:t>
            </a:fld>
            <a:endParaRPr lang="en-US"/>
          </a:p>
        </p:txBody>
      </p:sp>
      <p:sp>
        <p:nvSpPr>
          <p:cNvPr id="6" name="Footer Placeholder 5"/>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p>
            <a:fld id="{AFBC034E-ACCC-4B1D-A181-8A8AEE407FC0}" type="slidenum">
              <a:rPr lang="en-US" smtClean="0"/>
              <a:pPr/>
              <a:t>‹#›</a:t>
            </a:fld>
            <a:endParaRPr lang="en-US" dirty="0"/>
          </a:p>
        </p:txBody>
      </p:sp>
    </p:spTree>
    <p:extLst>
      <p:ext uri="{BB962C8B-B14F-4D97-AF65-F5344CB8AC3E}">
        <p14:creationId xmlns:p14="http://schemas.microsoft.com/office/powerpoint/2010/main" val="248147509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14D42AC-8BF5-4590-BB77-42B26AB80A51}"/>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itle 1">
            <a:extLst>
              <a:ext uri="{FF2B5EF4-FFF2-40B4-BE49-F238E27FC236}">
                <a16:creationId xmlns:a16="http://schemas.microsoft.com/office/drawing/2014/main" id="{FBC76BA9-4D62-4CC4-8D94-993A9AECED9A}"/>
              </a:ext>
            </a:extLst>
          </p:cNvPr>
          <p:cNvSpPr>
            <a:spLocks noGrp="1"/>
          </p:cNvSpPr>
          <p:nvPr>
            <p:ph type="title"/>
          </p:nvPr>
        </p:nvSpPr>
        <p:spPr>
          <a:xfrm>
            <a:off x="268224" y="33089"/>
            <a:ext cx="8098536" cy="631375"/>
          </a:xfrm>
        </p:spPr>
        <p:txBody>
          <a:bodyPr>
            <a:normAutofit/>
          </a:bodyPr>
          <a:lstStyle>
            <a:lvl1pP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0ED4884F-3A2C-0769-22F3-9AF5A34D2220}"/>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8409363" y="5921282"/>
            <a:ext cx="666750" cy="383540"/>
          </a:xfrm>
          <a:prstGeom prst="rect">
            <a:avLst/>
          </a:prstGeom>
        </p:spPr>
      </p:pic>
    </p:spTree>
    <p:extLst>
      <p:ext uri="{BB962C8B-B14F-4D97-AF65-F5344CB8AC3E}">
        <p14:creationId xmlns:p14="http://schemas.microsoft.com/office/powerpoint/2010/main" val="2352918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152887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ngwebsolutions.com/images/ngws_logo.gif">
            <a:extLst>
              <a:ext uri="{FF2B5EF4-FFF2-40B4-BE49-F238E27FC236}">
                <a16:creationId xmlns:a16="http://schemas.microsoft.com/office/drawing/2014/main" id="{E0E05FFF-E5CF-47A9-9E5E-235C454AE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CEA78ED-F93A-6322-F10D-AE5F7A51E40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8383199" y="5905008"/>
            <a:ext cx="666750" cy="383540"/>
          </a:xfrm>
          <a:prstGeom prst="rect">
            <a:avLst/>
          </a:prstGeom>
        </p:spPr>
      </p:pic>
    </p:spTree>
    <p:extLst>
      <p:ext uri="{BB962C8B-B14F-4D97-AF65-F5344CB8AC3E}">
        <p14:creationId xmlns:p14="http://schemas.microsoft.com/office/powerpoint/2010/main" val="241321054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0" name="Title 1">
            <a:extLst>
              <a:ext uri="{FF2B5EF4-FFF2-40B4-BE49-F238E27FC236}">
                <a16:creationId xmlns:a16="http://schemas.microsoft.com/office/drawing/2014/main" id="{5A1E506F-3D13-4FB3-9E79-F08B006E222C}"/>
              </a:ext>
            </a:extLst>
          </p:cNvPr>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822959" y="1845734"/>
            <a:ext cx="754380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7CDD884-3287-BF13-D5EC-F915AC4B1597}"/>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F9A1F300-A20F-A9C9-34D0-E132CE1C70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35671567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ngwebsolutions.com/images/ngws_logo.gif">
            <a:extLst>
              <a:ext uri="{FF2B5EF4-FFF2-40B4-BE49-F238E27FC236}">
                <a16:creationId xmlns:a16="http://schemas.microsoft.com/office/drawing/2014/main" id="{E0E05FFF-E5CF-47A9-9E5E-235C454AE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5E91070-10E5-DF49-6699-E7F54A051A28}"/>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968E76B-B000-C862-30F7-1F419F0674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187855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11936"/>
            <a:ext cx="3703320" cy="4857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11936"/>
            <a:ext cx="3703320" cy="4857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82E2F92-D418-4585-8E4E-709FEB0BCB9B}"/>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0A116BE7-BF19-4D80-B6FA-AF078618263D}"/>
              </a:ext>
            </a:extLst>
          </p:cNvPr>
          <p:cNvSpPr>
            <a:spLocks noGrp="1"/>
          </p:cNvSpPr>
          <p:nvPr>
            <p:ph type="title"/>
          </p:nvPr>
        </p:nvSpPr>
        <p:spPr>
          <a:xfrm>
            <a:off x="268224" y="33089"/>
            <a:ext cx="8098536" cy="686239"/>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AFF98F37-5420-F959-43FD-CC4B03CC90F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2F7E2281-759A-EA0F-D993-D3252328FB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48560447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14D42AC-8BF5-4590-BB77-42B26AB80A51}"/>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itle 1">
            <a:extLst>
              <a:ext uri="{FF2B5EF4-FFF2-40B4-BE49-F238E27FC236}">
                <a16:creationId xmlns:a16="http://schemas.microsoft.com/office/drawing/2014/main" id="{FBC76BA9-4D62-4CC4-8D94-993A9AECED9A}"/>
              </a:ext>
            </a:extLst>
          </p:cNvPr>
          <p:cNvSpPr>
            <a:spLocks noGrp="1"/>
          </p:cNvSpPr>
          <p:nvPr>
            <p:ph type="title"/>
          </p:nvPr>
        </p:nvSpPr>
        <p:spPr>
          <a:xfrm>
            <a:off x="268224" y="33089"/>
            <a:ext cx="8098536" cy="631375"/>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11D5A5D6-4E44-AF3F-751C-0E71798D874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24D803F6-B96D-DBD2-6B85-711A36E94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234229929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377952" y="1018032"/>
            <a:ext cx="8369807" cy="48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950F7CF-8F9B-4937-8570-3E837E0AAAE3}"/>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290FD390-22FB-4342-9E2C-D2FC8D97FFF0}"/>
              </a:ext>
            </a:extLst>
          </p:cNvPr>
          <p:cNvSpPr>
            <a:spLocks noGrp="1"/>
          </p:cNvSpPr>
          <p:nvPr>
            <p:ph type="title"/>
          </p:nvPr>
        </p:nvSpPr>
        <p:spPr>
          <a:xfrm>
            <a:off x="268224" y="33089"/>
            <a:ext cx="8098536" cy="643567"/>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BF2E2FF9-50A1-BA27-4A84-9DF4F1CF7F8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692FB03D-4843-3742-D371-54A1E3596E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140427861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ngwebsolutions.com/images/ngws_logo.gif">
            <a:extLst>
              <a:ext uri="{FF2B5EF4-FFF2-40B4-BE49-F238E27FC236}">
                <a16:creationId xmlns:a16="http://schemas.microsoft.com/office/drawing/2014/main" id="{E0E05FFF-E5CF-47A9-9E5E-235C454AE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8E624AF-A348-35F8-5F62-02C6C51AF40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C4E8CF9D-F8D9-057B-DB4E-370F3CABF8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241321054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6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91183"/>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91184"/>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9ACBBE7-A60B-45BD-92AE-BC61C26FE01E}"/>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7AA5FC4C-0F69-4D45-82BA-A633289B5EB4}"/>
              </a:ext>
            </a:extLst>
          </p:cNvPr>
          <p:cNvSpPr>
            <a:spLocks noGrp="1"/>
          </p:cNvSpPr>
          <p:nvPr>
            <p:ph type="title"/>
          </p:nvPr>
        </p:nvSpPr>
        <p:spPr>
          <a:xfrm>
            <a:off x="268224" y="33089"/>
            <a:ext cx="8098536" cy="661855"/>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8635E53D-3B7D-56D6-34F4-64F93AED6C3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9FC99A2A-A7C2-6B4D-4CB1-0B0F261CFF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406824494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image" Target="../media/image1.gi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png"/><Relationship Id="rId4" Type="http://schemas.openxmlformats.org/officeDocument/2006/relationships/image" Target="../media/image1.gi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B9E5BDE-FC24-4C86-8245-89C26A26B2C6}"/>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923F3FF6-92C1-4439-A4D3-6783E3EBF7B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6549263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9" r:id="rId15"/>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FF1456F-15A5-491A-9D6A-DEED9FF9C3E1}" type="datetimeFigureOut">
              <a:rPr lang="en-US" smtClean="0"/>
              <a:t>6/9/2024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F3100870-BA8B-822A-FF29-BB523E5A59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6" name="Picture 15">
            <a:extLst>
              <a:ext uri="{FF2B5EF4-FFF2-40B4-BE49-F238E27FC236}">
                <a16:creationId xmlns:a16="http://schemas.microsoft.com/office/drawing/2014/main" id="{84B4B4AC-6E3C-6E50-C73B-BB9E73D857CA}"/>
              </a:ext>
            </a:extLst>
          </p:cNvPr>
          <p:cNvPicPr/>
          <p:nvPr userDrawn="1"/>
        </p:nvPicPr>
        <p:blipFill>
          <a:blip r:embed="rId9"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3227197460"/>
      </p:ext>
    </p:extLst>
  </p:cSld>
  <p:clrMap bg1="lt1" tx1="dk1" bg2="lt2" tx2="dk2" accent1="accent1" accent2="accent2" accent3="accent3" accent4="accent4" accent5="accent5" accent6="accent6" hlink="hlink" folHlink="folHlink"/>
  <p:sldLayoutIdLst>
    <p:sldLayoutId id="2147483799" r:id="rId1"/>
    <p:sldLayoutId id="2147483801" r:id="rId2"/>
    <p:sldLayoutId id="2147483807" r:id="rId3"/>
    <p:sldLayoutId id="2147483803" r:id="rId4"/>
    <p:sldLayoutId id="2147483808" r:id="rId5"/>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FF1456F-15A5-491A-9D6A-DEED9FF9C3E1}" type="datetimeFigureOut">
              <a:rPr lang="en-US" smtClean="0"/>
              <a:t>6/9/2024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B9E5BDE-FC24-4C86-8245-89C26A26B2C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409363" y="5921282"/>
            <a:ext cx="666750" cy="383540"/>
          </a:xfrm>
          <a:prstGeom prst="rect">
            <a:avLst/>
          </a:prstGeom>
        </p:spPr>
      </p:pic>
    </p:spTree>
    <p:extLst>
      <p:ext uri="{BB962C8B-B14F-4D97-AF65-F5344CB8AC3E}">
        <p14:creationId xmlns:p14="http://schemas.microsoft.com/office/powerpoint/2010/main" val="3227197460"/>
      </p:ext>
    </p:extLst>
  </p:cSld>
  <p:clrMap bg1="lt1" tx1="dk1" bg2="lt2" tx2="dk2" accent1="accent1" accent2="accent2" accent3="accent3" accent4="accent4" accent5="accent5" accent6="accent6" hlink="hlink" folHlink="folHlink"/>
  <p:sldLayoutIdLst>
    <p:sldLayoutId id="2147483830" r:id="rId1"/>
    <p:sldLayoutId id="2147483829" r:id="rId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4CAC374-9906-0915-0796-08F0B255FC2B}"/>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8383199" y="5905008"/>
            <a:ext cx="666750" cy="383540"/>
          </a:xfrm>
          <a:prstGeom prst="rect">
            <a:avLst/>
          </a:prstGeom>
        </p:spPr>
      </p:pic>
    </p:spTree>
    <p:extLst>
      <p:ext uri="{BB962C8B-B14F-4D97-AF65-F5344CB8AC3E}">
        <p14:creationId xmlns:p14="http://schemas.microsoft.com/office/powerpoint/2010/main" val="65492639"/>
      </p:ext>
    </p:extLst>
  </p:cSld>
  <p:clrMap bg1="lt1" tx1="dk1" bg2="lt2" tx2="dk2" accent1="accent1" accent2="accent2" accent3="accent3" accent4="accent4" accent5="accent5" accent6="accent6" hlink="hlink" folHlink="folHlink"/>
  <p:sldLayoutIdLst>
    <p:sldLayoutId id="2147483826" r:id="rId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mailto:financialaid@subr.edu" TargetMode="External"/><Relationship Id="rId2" Type="http://schemas.openxmlformats.org/officeDocument/2006/relationships/hyperlink" Target="mailto:Studentemployment@subr.edu" TargetMode="External"/><Relationship Id="rId1" Type="http://schemas.openxmlformats.org/officeDocument/2006/relationships/slideLayout" Target="../slideLayouts/slideLayout5.xml"/><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u.studentemployment.ngwebsolutions.c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9713" y="4357825"/>
            <a:ext cx="3592287" cy="586920"/>
          </a:xfrm>
        </p:spPr>
        <p:txBody>
          <a:bodyPr>
            <a:normAutofit/>
          </a:bodyPr>
          <a:lstStyle/>
          <a:p>
            <a:pPr>
              <a:lnSpc>
                <a:spcPct val="90000"/>
              </a:lnSpc>
            </a:pPr>
            <a:r>
              <a:rPr lang="en-US" sz="3400" dirty="0"/>
              <a:t>Student Training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5637" y="1840651"/>
            <a:ext cx="2399163" cy="138027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7D5679A-6001-419D-8E75-6F45B7B77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614" y="2825968"/>
            <a:ext cx="4427913" cy="1380272"/>
          </a:xfrm>
          <a:prstGeom prst="rect">
            <a:avLst/>
          </a:prstGeom>
        </p:spPr>
      </p:pic>
      <p:pic>
        <p:nvPicPr>
          <p:cNvPr id="8" name="Picture 7">
            <a:extLst>
              <a:ext uri="{FF2B5EF4-FFF2-40B4-BE49-F238E27FC236}">
                <a16:creationId xmlns:a16="http://schemas.microsoft.com/office/drawing/2014/main" id="{73C23817-5AB8-5505-66B5-FE1F6D656307}"/>
              </a:ext>
            </a:extLst>
          </p:cNvPr>
          <p:cNvPicPr>
            <a:picLocks noChangeAspect="1"/>
          </p:cNvPicPr>
          <p:nvPr/>
        </p:nvPicPr>
        <p:blipFill>
          <a:blip r:embed="rId4"/>
          <a:stretch>
            <a:fillRect/>
          </a:stretch>
        </p:blipFill>
        <p:spPr>
          <a:xfrm>
            <a:off x="3982719" y="428141"/>
            <a:ext cx="4755611" cy="1095859"/>
          </a:xfrm>
          <a:prstGeom prst="rect">
            <a:avLst/>
          </a:prstGeom>
        </p:spPr>
      </p:pic>
    </p:spTree>
    <p:extLst>
      <p:ext uri="{BB962C8B-B14F-4D97-AF65-F5344CB8AC3E}">
        <p14:creationId xmlns:p14="http://schemas.microsoft.com/office/powerpoint/2010/main" val="400848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902E46-8E93-49E7-BB86-3CE3D8C75333}"/>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1E4259B1-5D99-4319-AFCE-4C08201277B7}"/>
              </a:ext>
            </a:extLst>
          </p:cNvPr>
          <p:cNvSpPr>
            <a:spLocks noGrp="1"/>
          </p:cNvSpPr>
          <p:nvPr>
            <p:ph type="sldNum" sz="quarter" idx="12"/>
          </p:nvPr>
        </p:nvSpPr>
        <p:spPr/>
        <p:txBody>
          <a:bodyPr/>
          <a:lstStyle/>
          <a:p>
            <a:fld id="{AFBC034E-ACCC-4B1D-A181-8A8AEE407FC0}" type="slidenum">
              <a:rPr lang="en-US" smtClean="0"/>
              <a:pPr/>
              <a:t>10</a:t>
            </a:fld>
            <a:endParaRPr lang="en-US" dirty="0"/>
          </a:p>
        </p:txBody>
      </p:sp>
      <p:sp>
        <p:nvSpPr>
          <p:cNvPr id="4" name="Title 3">
            <a:extLst>
              <a:ext uri="{FF2B5EF4-FFF2-40B4-BE49-F238E27FC236}">
                <a16:creationId xmlns:a16="http://schemas.microsoft.com/office/drawing/2014/main" id="{9F729BDE-736A-415C-808A-FBDF78B83C50}"/>
              </a:ext>
            </a:extLst>
          </p:cNvPr>
          <p:cNvSpPr>
            <a:spLocks noGrp="1"/>
          </p:cNvSpPr>
          <p:nvPr>
            <p:ph type="title"/>
          </p:nvPr>
        </p:nvSpPr>
        <p:spPr>
          <a:xfrm>
            <a:off x="268224" y="33089"/>
            <a:ext cx="8098536" cy="686239"/>
          </a:xfrm>
        </p:spPr>
        <p:txBody>
          <a:bodyPr>
            <a:noAutofit/>
          </a:bodyPr>
          <a:lstStyle/>
          <a:p>
            <a:r>
              <a:rPr lang="en-US" sz="3600" dirty="0"/>
              <a:t>Mobile – View / Edit / Submit Time Sheet</a:t>
            </a:r>
          </a:p>
        </p:txBody>
      </p:sp>
      <p:sp>
        <p:nvSpPr>
          <p:cNvPr id="6" name="TextBox 5">
            <a:extLst>
              <a:ext uri="{FF2B5EF4-FFF2-40B4-BE49-F238E27FC236}">
                <a16:creationId xmlns:a16="http://schemas.microsoft.com/office/drawing/2014/main" id="{DC1B9A95-A206-47A4-B3A0-42D505A92DB7}"/>
              </a:ext>
            </a:extLst>
          </p:cNvPr>
          <p:cNvSpPr txBox="1"/>
          <p:nvPr/>
        </p:nvSpPr>
        <p:spPr>
          <a:xfrm>
            <a:off x="836814" y="4419087"/>
            <a:ext cx="7862178" cy="584775"/>
          </a:xfrm>
          <a:prstGeom prst="rect">
            <a:avLst/>
          </a:prstGeom>
          <a:noFill/>
        </p:spPr>
        <p:txBody>
          <a:bodyPr wrap="square" rtlCol="0">
            <a:spAutoFit/>
          </a:bodyPr>
          <a:lstStyle>
            <a:defPPr>
              <a:defRPr lang="en-US"/>
            </a:defPPr>
            <a:lvl1pPr marL="285750" indent="-285750">
              <a:buClr>
                <a:schemeClr val="accent2">
                  <a:lumMod val="75000"/>
                </a:schemeClr>
              </a:buClr>
              <a:buFont typeface="Wingdings" panose="05000000000000000000" pitchFamily="2" charset="2"/>
              <a:buChar char="Ø"/>
              <a:defRPr sz="1600">
                <a:cs typeface="Arial" panose="020B0604020202020204" pitchFamily="34" charset="0"/>
              </a:defRPr>
            </a:lvl1pPr>
          </a:lstStyle>
          <a:p>
            <a:r>
              <a:rPr lang="en-US" dirty="0"/>
              <a:t>To view/edit a timesheet or hand in a timesheet to the Supervisor for review/approval, click the ‘</a:t>
            </a:r>
            <a:r>
              <a:rPr lang="en-US" b="1" dirty="0"/>
              <a:t>View/Edit/Submit Time Sheet</a:t>
            </a:r>
            <a:r>
              <a:rPr lang="en-US" dirty="0"/>
              <a:t>’ menu option.</a:t>
            </a:r>
          </a:p>
        </p:txBody>
      </p:sp>
      <p:pic>
        <p:nvPicPr>
          <p:cNvPr id="8" name="Picture 7">
            <a:extLst>
              <a:ext uri="{FF2B5EF4-FFF2-40B4-BE49-F238E27FC236}">
                <a16:creationId xmlns:a16="http://schemas.microsoft.com/office/drawing/2014/main" id="{CC32FDF5-0DEE-4648-BDAC-3E327ABA3260}"/>
              </a:ext>
            </a:extLst>
          </p:cNvPr>
          <p:cNvPicPr>
            <a:picLocks noChangeAspect="1"/>
          </p:cNvPicPr>
          <p:nvPr/>
        </p:nvPicPr>
        <p:blipFill rotWithShape="1">
          <a:blip r:embed="rId2"/>
          <a:srcRect l="24508" t="26712" r="24769"/>
          <a:stretch/>
        </p:blipFill>
        <p:spPr>
          <a:xfrm>
            <a:off x="2398776" y="1420368"/>
            <a:ext cx="4346448" cy="2612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4761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902E46-8E93-49E7-BB86-3CE3D8C75333}"/>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1E4259B1-5D99-4319-AFCE-4C08201277B7}"/>
              </a:ext>
            </a:extLst>
          </p:cNvPr>
          <p:cNvSpPr>
            <a:spLocks noGrp="1"/>
          </p:cNvSpPr>
          <p:nvPr>
            <p:ph type="sldNum" sz="quarter" idx="12"/>
          </p:nvPr>
        </p:nvSpPr>
        <p:spPr/>
        <p:txBody>
          <a:bodyPr/>
          <a:lstStyle/>
          <a:p>
            <a:fld id="{AFBC034E-ACCC-4B1D-A181-8A8AEE407FC0}" type="slidenum">
              <a:rPr lang="en-US" smtClean="0"/>
              <a:pPr/>
              <a:t>11</a:t>
            </a:fld>
            <a:endParaRPr lang="en-US" dirty="0"/>
          </a:p>
        </p:txBody>
      </p:sp>
      <p:sp>
        <p:nvSpPr>
          <p:cNvPr id="4" name="Title 3">
            <a:extLst>
              <a:ext uri="{FF2B5EF4-FFF2-40B4-BE49-F238E27FC236}">
                <a16:creationId xmlns:a16="http://schemas.microsoft.com/office/drawing/2014/main" id="{9F729BDE-736A-415C-808A-FBDF78B83C50}"/>
              </a:ext>
            </a:extLst>
          </p:cNvPr>
          <p:cNvSpPr>
            <a:spLocks noGrp="1"/>
          </p:cNvSpPr>
          <p:nvPr>
            <p:ph type="title"/>
          </p:nvPr>
        </p:nvSpPr>
        <p:spPr/>
        <p:txBody>
          <a:bodyPr>
            <a:normAutofit fontScale="90000"/>
          </a:bodyPr>
          <a:lstStyle/>
          <a:p>
            <a:r>
              <a:rPr lang="en-US" dirty="0"/>
              <a:t>Mobile – View /Edit/ Submit Time Sheet</a:t>
            </a:r>
          </a:p>
        </p:txBody>
      </p:sp>
      <p:sp>
        <p:nvSpPr>
          <p:cNvPr id="5" name="TextBox 4">
            <a:extLst>
              <a:ext uri="{FF2B5EF4-FFF2-40B4-BE49-F238E27FC236}">
                <a16:creationId xmlns:a16="http://schemas.microsoft.com/office/drawing/2014/main" id="{CF010D1A-71F6-4431-A0BD-415024FD9F38}"/>
              </a:ext>
            </a:extLst>
          </p:cNvPr>
          <p:cNvSpPr txBox="1"/>
          <p:nvPr/>
        </p:nvSpPr>
        <p:spPr>
          <a:xfrm>
            <a:off x="825522" y="4284516"/>
            <a:ext cx="8098536" cy="338554"/>
          </a:xfrm>
          <a:prstGeom prst="rect">
            <a:avLst/>
          </a:prstGeom>
          <a:noFill/>
        </p:spPr>
        <p:txBody>
          <a:bodyPr wrap="square" rtlCol="0">
            <a:spAutoFit/>
          </a:bodyPr>
          <a:lstStyle>
            <a:defPPr>
              <a:defRPr lang="en-US"/>
            </a:defPPr>
            <a:lvl1pPr marL="285750" indent="-285750">
              <a:buClr>
                <a:schemeClr val="accent2">
                  <a:lumMod val="75000"/>
                </a:schemeClr>
              </a:buClr>
              <a:buFont typeface="Wingdings" panose="05000000000000000000" pitchFamily="2" charset="2"/>
              <a:buChar char="Ø"/>
              <a:defRPr sz="1600">
                <a:cs typeface="Arial" panose="020B0604020202020204" pitchFamily="34" charset="0"/>
              </a:defRPr>
            </a:lvl1pPr>
          </a:lstStyle>
          <a:p>
            <a:r>
              <a:rPr lang="en-US" dirty="0"/>
              <a:t>You must first choose the pay period for the timesheet they wish to view, edit, or submit. </a:t>
            </a:r>
          </a:p>
        </p:txBody>
      </p:sp>
      <p:pic>
        <p:nvPicPr>
          <p:cNvPr id="10" name="Picture 9">
            <a:extLst>
              <a:ext uri="{FF2B5EF4-FFF2-40B4-BE49-F238E27FC236}">
                <a16:creationId xmlns:a16="http://schemas.microsoft.com/office/drawing/2014/main" id="{B04DF607-7349-493F-B045-667E3876C693}"/>
              </a:ext>
            </a:extLst>
          </p:cNvPr>
          <p:cNvPicPr>
            <a:picLocks noChangeAspect="1"/>
          </p:cNvPicPr>
          <p:nvPr/>
        </p:nvPicPr>
        <p:blipFill rotWithShape="1">
          <a:blip r:embed="rId2"/>
          <a:srcRect l="24211" t="30609" r="23931"/>
          <a:stretch/>
        </p:blipFill>
        <p:spPr>
          <a:xfrm>
            <a:off x="2432304" y="1645920"/>
            <a:ext cx="4096512" cy="2312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23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4CF7B1-6F0D-4467-B80C-31AA21149A96}"/>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4D41BE6E-3039-4047-9956-F1A72F430EB2}"/>
              </a:ext>
            </a:extLst>
          </p:cNvPr>
          <p:cNvSpPr>
            <a:spLocks noGrp="1"/>
          </p:cNvSpPr>
          <p:nvPr>
            <p:ph type="sldNum" sz="quarter" idx="12"/>
          </p:nvPr>
        </p:nvSpPr>
        <p:spPr/>
        <p:txBody>
          <a:bodyPr/>
          <a:lstStyle/>
          <a:p>
            <a:fld id="{AFBC034E-ACCC-4B1D-A181-8A8AEE407FC0}" type="slidenum">
              <a:rPr lang="en-US" smtClean="0"/>
              <a:pPr/>
              <a:t>12</a:t>
            </a:fld>
            <a:endParaRPr lang="en-US" dirty="0"/>
          </a:p>
        </p:txBody>
      </p:sp>
      <p:sp>
        <p:nvSpPr>
          <p:cNvPr id="4" name="Title 3">
            <a:extLst>
              <a:ext uri="{FF2B5EF4-FFF2-40B4-BE49-F238E27FC236}">
                <a16:creationId xmlns:a16="http://schemas.microsoft.com/office/drawing/2014/main" id="{D6A611C4-79F5-4A6B-B80C-A6CBD106B5C7}"/>
              </a:ext>
            </a:extLst>
          </p:cNvPr>
          <p:cNvSpPr>
            <a:spLocks noGrp="1"/>
          </p:cNvSpPr>
          <p:nvPr>
            <p:ph type="title"/>
          </p:nvPr>
        </p:nvSpPr>
        <p:spPr/>
        <p:txBody>
          <a:bodyPr/>
          <a:lstStyle/>
          <a:p>
            <a:r>
              <a:rPr lang="en-US" dirty="0"/>
              <a:t>Mobile – View Timesheet</a:t>
            </a:r>
          </a:p>
        </p:txBody>
      </p:sp>
      <p:sp>
        <p:nvSpPr>
          <p:cNvPr id="6" name="TextBox 5">
            <a:extLst>
              <a:ext uri="{FF2B5EF4-FFF2-40B4-BE49-F238E27FC236}">
                <a16:creationId xmlns:a16="http://schemas.microsoft.com/office/drawing/2014/main" id="{96DBFD19-736D-412B-A534-8F0AF64DE85D}"/>
              </a:ext>
            </a:extLst>
          </p:cNvPr>
          <p:cNvSpPr txBox="1"/>
          <p:nvPr/>
        </p:nvSpPr>
        <p:spPr>
          <a:xfrm>
            <a:off x="3706387" y="3809219"/>
            <a:ext cx="4930901" cy="1384995"/>
          </a:xfrm>
          <a:prstGeom prst="rect">
            <a:avLst/>
          </a:prstGeom>
          <a:noFill/>
        </p:spPr>
        <p:txBody>
          <a:bodyPr wrap="square" rtlCol="0">
            <a:spAutoFit/>
          </a:bodyPr>
          <a:lstStyle/>
          <a:p>
            <a:r>
              <a:rPr lang="en-US" sz="1400" dirty="0">
                <a:cs typeface="Arial" panose="020B0604020202020204" pitchFamily="34" charset="0"/>
              </a:rPr>
              <a:t>If you wish to view your timesheet for one or more jobs, you can view each timesheet entry for each job, as well as, the total hours entered for the entire timesheet.</a:t>
            </a:r>
          </a:p>
          <a:p>
            <a:endParaRPr lang="en-US" sz="1400" dirty="0">
              <a:cs typeface="Arial" panose="020B0604020202020204" pitchFamily="34" charset="0"/>
            </a:endParaRPr>
          </a:p>
          <a:p>
            <a:r>
              <a:rPr lang="en-US" sz="1400" dirty="0">
                <a:cs typeface="Arial" panose="020B0604020202020204" pitchFamily="34" charset="0"/>
              </a:rPr>
              <a:t>If you wish to View/Add Notes on your timesheet click the View/Add Notes link.</a:t>
            </a:r>
          </a:p>
        </p:txBody>
      </p:sp>
      <p:pic>
        <p:nvPicPr>
          <p:cNvPr id="7" name="Picture 6">
            <a:extLst>
              <a:ext uri="{FF2B5EF4-FFF2-40B4-BE49-F238E27FC236}">
                <a16:creationId xmlns:a16="http://schemas.microsoft.com/office/drawing/2014/main" id="{26B4DAA3-6750-4C40-A997-E5D5DDB3F801}"/>
              </a:ext>
            </a:extLst>
          </p:cNvPr>
          <p:cNvPicPr>
            <a:picLocks noChangeAspect="1"/>
          </p:cNvPicPr>
          <p:nvPr/>
        </p:nvPicPr>
        <p:blipFill rotWithShape="1">
          <a:blip r:embed="rId2"/>
          <a:srcRect l="18838" t="11986" r="13565"/>
          <a:stretch/>
        </p:blipFill>
        <p:spPr>
          <a:xfrm>
            <a:off x="353568" y="1024128"/>
            <a:ext cx="2810256" cy="4289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7832B0D-8E55-476C-BC97-BE2F078BD0A7}"/>
              </a:ext>
            </a:extLst>
          </p:cNvPr>
          <p:cNvPicPr>
            <a:picLocks noChangeAspect="1"/>
          </p:cNvPicPr>
          <p:nvPr/>
        </p:nvPicPr>
        <p:blipFill>
          <a:blip r:embed="rId3"/>
          <a:stretch>
            <a:fillRect/>
          </a:stretch>
        </p:blipFill>
        <p:spPr>
          <a:xfrm>
            <a:off x="4072145" y="1375547"/>
            <a:ext cx="3688479" cy="1903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047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13</a:t>
            </a:fld>
            <a:endParaRPr lang="en-US" dirty="0"/>
          </a:p>
        </p:txBody>
      </p:sp>
      <p:sp>
        <p:nvSpPr>
          <p:cNvPr id="2" name="Title 1"/>
          <p:cNvSpPr>
            <a:spLocks noGrp="1"/>
          </p:cNvSpPr>
          <p:nvPr>
            <p:ph type="title"/>
          </p:nvPr>
        </p:nvSpPr>
        <p:spPr/>
        <p:txBody>
          <a:bodyPr vert="horz" lIns="91440" tIns="45720" rIns="91440" bIns="45720" rtlCol="0" anchor="b">
            <a:noAutofit/>
          </a:bodyPr>
          <a:lstStyle/>
          <a:p>
            <a:r>
              <a:rPr lang="en-US" sz="3600" dirty="0"/>
              <a:t>Mobile - Submit Time Sheet</a:t>
            </a:r>
          </a:p>
        </p:txBody>
      </p:sp>
      <p:sp>
        <p:nvSpPr>
          <p:cNvPr id="8" name="TextBox 7"/>
          <p:cNvSpPr txBox="1"/>
          <p:nvPr/>
        </p:nvSpPr>
        <p:spPr>
          <a:xfrm>
            <a:off x="4572000" y="1207453"/>
            <a:ext cx="4110688" cy="1200329"/>
          </a:xfrm>
          <a:prstGeom prst="rect">
            <a:avLst/>
          </a:prstGeom>
          <a:noFill/>
        </p:spPr>
        <p:txBody>
          <a:bodyPr wrap="square" rtlCol="0">
            <a:spAutoFit/>
          </a:bodyPr>
          <a:lstStyle/>
          <a:p>
            <a:r>
              <a:rPr lang="en-US" dirty="0">
                <a:cs typeface="Arial" panose="020B0604020202020204" pitchFamily="34" charset="0"/>
              </a:rPr>
              <a:t>Before clicking Submit Time Sheet, review your timesheet entries to ensure they are accurate.</a:t>
            </a:r>
          </a:p>
          <a:p>
            <a:endParaRPr lang="en-US" dirty="0">
              <a:cs typeface="Arial" panose="020B0604020202020204" pitchFamily="34" charset="0"/>
            </a:endParaRPr>
          </a:p>
        </p:txBody>
      </p:sp>
      <p:pic>
        <p:nvPicPr>
          <p:cNvPr id="3" name="Picture 2">
            <a:extLst>
              <a:ext uri="{FF2B5EF4-FFF2-40B4-BE49-F238E27FC236}">
                <a16:creationId xmlns:a16="http://schemas.microsoft.com/office/drawing/2014/main" id="{868CF8A9-22D5-47AA-A3D3-81346FA15991}"/>
              </a:ext>
            </a:extLst>
          </p:cNvPr>
          <p:cNvPicPr>
            <a:picLocks noChangeAspect="1"/>
          </p:cNvPicPr>
          <p:nvPr/>
        </p:nvPicPr>
        <p:blipFill rotWithShape="1">
          <a:blip r:embed="rId3"/>
          <a:srcRect l="23297" t="14531" r="21444"/>
          <a:stretch/>
        </p:blipFill>
        <p:spPr>
          <a:xfrm>
            <a:off x="714105" y="1100830"/>
            <a:ext cx="3275860" cy="436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313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9D7D65-AF12-4C54-BA36-A4BD8DC23720}"/>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FF621605-90E4-4B93-939D-9BBB0C7E135B}"/>
              </a:ext>
            </a:extLst>
          </p:cNvPr>
          <p:cNvSpPr>
            <a:spLocks noGrp="1"/>
          </p:cNvSpPr>
          <p:nvPr>
            <p:ph type="sldNum" sz="quarter" idx="12"/>
          </p:nvPr>
        </p:nvSpPr>
        <p:spPr/>
        <p:txBody>
          <a:bodyPr/>
          <a:lstStyle/>
          <a:p>
            <a:fld id="{AFBC034E-ACCC-4B1D-A181-8A8AEE407FC0}" type="slidenum">
              <a:rPr lang="en-US" smtClean="0"/>
              <a:pPr/>
              <a:t>14</a:t>
            </a:fld>
            <a:endParaRPr lang="en-US" dirty="0"/>
          </a:p>
        </p:txBody>
      </p:sp>
      <p:sp>
        <p:nvSpPr>
          <p:cNvPr id="4" name="Title 3">
            <a:extLst>
              <a:ext uri="{FF2B5EF4-FFF2-40B4-BE49-F238E27FC236}">
                <a16:creationId xmlns:a16="http://schemas.microsoft.com/office/drawing/2014/main" id="{7972F09C-A4EE-4226-A5BE-8B699717E340}"/>
              </a:ext>
            </a:extLst>
          </p:cNvPr>
          <p:cNvSpPr>
            <a:spLocks noGrp="1"/>
          </p:cNvSpPr>
          <p:nvPr>
            <p:ph type="title"/>
          </p:nvPr>
        </p:nvSpPr>
        <p:spPr/>
        <p:txBody>
          <a:bodyPr/>
          <a:lstStyle/>
          <a:p>
            <a:r>
              <a:rPr lang="en-US" dirty="0"/>
              <a:t>Mobile – Submit Time Sheet</a:t>
            </a:r>
          </a:p>
        </p:txBody>
      </p:sp>
      <p:sp>
        <p:nvSpPr>
          <p:cNvPr id="6" name="TextBox 5">
            <a:extLst>
              <a:ext uri="{FF2B5EF4-FFF2-40B4-BE49-F238E27FC236}">
                <a16:creationId xmlns:a16="http://schemas.microsoft.com/office/drawing/2014/main" id="{F95DC9D3-70BC-4A23-BDAE-67330A32B945}"/>
              </a:ext>
            </a:extLst>
          </p:cNvPr>
          <p:cNvSpPr txBox="1"/>
          <p:nvPr/>
        </p:nvSpPr>
        <p:spPr>
          <a:xfrm>
            <a:off x="3896486" y="1237933"/>
            <a:ext cx="4875657" cy="1200329"/>
          </a:xfrm>
          <a:prstGeom prst="rect">
            <a:avLst/>
          </a:prstGeom>
          <a:noFill/>
        </p:spPr>
        <p:txBody>
          <a:bodyPr wrap="square" rtlCol="0">
            <a:spAutoFit/>
          </a:bodyPr>
          <a:lstStyle/>
          <a:p>
            <a:r>
              <a:rPr lang="en-US" dirty="0">
                <a:cs typeface="Arial" panose="020B0604020202020204" pitchFamily="34" charset="0"/>
              </a:rPr>
              <a:t>Next, click ‘Submit Time Sheet’ button to submit your timesheet to your Supervisor to review and approve. </a:t>
            </a:r>
          </a:p>
          <a:p>
            <a:endParaRPr lang="en-US" dirty="0">
              <a:cs typeface="Arial" panose="020B0604020202020204" pitchFamily="34" charset="0"/>
            </a:endParaRPr>
          </a:p>
        </p:txBody>
      </p:sp>
      <p:pic>
        <p:nvPicPr>
          <p:cNvPr id="8" name="Picture 7">
            <a:extLst>
              <a:ext uri="{FF2B5EF4-FFF2-40B4-BE49-F238E27FC236}">
                <a16:creationId xmlns:a16="http://schemas.microsoft.com/office/drawing/2014/main" id="{CCCEBCF9-2AD8-48C9-968B-BC0075E3FB80}"/>
              </a:ext>
            </a:extLst>
          </p:cNvPr>
          <p:cNvPicPr>
            <a:picLocks noChangeAspect="1"/>
          </p:cNvPicPr>
          <p:nvPr/>
        </p:nvPicPr>
        <p:blipFill rotWithShape="1">
          <a:blip r:embed="rId2"/>
          <a:srcRect l="22144" t="11223" r="22270"/>
          <a:stretch/>
        </p:blipFill>
        <p:spPr>
          <a:xfrm>
            <a:off x="810768" y="1005840"/>
            <a:ext cx="2596896" cy="4391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940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15</a:t>
            </a:fld>
            <a:endParaRPr lang="en-US" dirty="0"/>
          </a:p>
        </p:txBody>
      </p:sp>
      <p:sp>
        <p:nvSpPr>
          <p:cNvPr id="11" name="Rectangle 5"/>
          <p:cNvSpPr>
            <a:spLocks noChangeArrowheads="1"/>
          </p:cNvSpPr>
          <p:nvPr/>
        </p:nvSpPr>
        <p:spPr bwMode="auto">
          <a:xfrm>
            <a:off x="4135719" y="1255717"/>
            <a:ext cx="475621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300">
                <a:solidFill>
                  <a:schemeClr val="tx1"/>
                </a:solidFill>
                <a:latin typeface="Arial" panose="020B0604020202020204" pitchFamily="34" charset="0"/>
              </a:defRPr>
            </a:lvl1pPr>
            <a:lvl2pPr marL="742950" indent="-285750" eaLnBrk="0" hangingPunct="0">
              <a:spcBef>
                <a:spcPct val="20000"/>
              </a:spcBef>
              <a:buChar char="–"/>
              <a:defRPr sz="2900">
                <a:solidFill>
                  <a:schemeClr val="tx1"/>
                </a:solidFill>
                <a:latin typeface="Arial" panose="020B0604020202020204" pitchFamily="34" charset="0"/>
              </a:defRPr>
            </a:lvl2pPr>
            <a:lvl3pPr marL="1143000" indent="-228600" eaLnBrk="0" hangingPunct="0">
              <a:spcBef>
                <a:spcPct val="20000"/>
              </a:spcBef>
              <a:buChar char="•"/>
              <a:defRPr sz="2500">
                <a:solidFill>
                  <a:schemeClr val="tx1"/>
                </a:solidFill>
                <a:latin typeface="Arial" panose="020B0604020202020204" pitchFamily="34" charset="0"/>
              </a:defRPr>
            </a:lvl3pPr>
            <a:lvl4pPr marL="1600200" indent="-228600" eaLnBrk="0" hangingPunct="0">
              <a:spcBef>
                <a:spcPct val="20000"/>
              </a:spcBef>
              <a:buChar char="–"/>
              <a:defRPr sz="2100">
                <a:solidFill>
                  <a:schemeClr val="tx1"/>
                </a:solidFill>
                <a:latin typeface="Arial" panose="020B0604020202020204" pitchFamily="34" charset="0"/>
              </a:defRPr>
            </a:lvl4pPr>
            <a:lvl5pPr marL="2057400" indent="-228600" eaLnBrk="0" hangingPunct="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457200" marR="0" lvl="0" indent="-457200" defTabSz="914400" eaLnBrk="1" fontAlgn="base" latinLnBrk="0" hangingPunct="1">
              <a:lnSpc>
                <a:spcPct val="100000"/>
              </a:lnSpc>
              <a:spcBef>
                <a:spcPct val="0"/>
              </a:spcBef>
              <a:spcAft>
                <a:spcPct val="0"/>
              </a:spcAft>
              <a:buClrTx/>
              <a:buSzTx/>
              <a:buFontTx/>
              <a:buNone/>
              <a:tabLst/>
              <a:defRPr/>
            </a:pPr>
            <a:r>
              <a:rPr kumimoji="0" lang="en-US" altLang="en-US" sz="1800" i="0" u="none" strike="noStrike" kern="0" cap="none" spc="0" normalizeH="0" baseline="0" noProof="0" dirty="0">
                <a:ln>
                  <a:noFill/>
                </a:ln>
                <a:solidFill>
                  <a:srgbClr val="000000"/>
                </a:solidFill>
                <a:effectLst/>
                <a:uLnTx/>
                <a:uFillTx/>
                <a:latin typeface="+mn-lt"/>
              </a:rPr>
              <a:t>Click ‘OK’ to confirm.  </a:t>
            </a:r>
            <a:r>
              <a:rPr lang="en-US" altLang="en-US" sz="1800" kern="0" dirty="0">
                <a:solidFill>
                  <a:srgbClr val="000000"/>
                </a:solidFill>
                <a:latin typeface="+mn-lt"/>
              </a:rPr>
              <a:t>By clicking the ‘OK’</a:t>
            </a:r>
          </a:p>
          <a:p>
            <a:pPr marL="457200" marR="0" lvl="0" indent="-457200" defTabSz="914400" eaLnBrk="1" fontAlgn="base" latinLnBrk="0" hangingPunct="1">
              <a:lnSpc>
                <a:spcPct val="100000"/>
              </a:lnSpc>
              <a:spcBef>
                <a:spcPct val="0"/>
              </a:spcBef>
              <a:spcAft>
                <a:spcPct val="0"/>
              </a:spcAft>
              <a:buClrTx/>
              <a:buSzTx/>
              <a:buFontTx/>
              <a:buNone/>
              <a:tabLst/>
              <a:defRPr/>
            </a:pPr>
            <a:r>
              <a:rPr lang="en-US" altLang="en-US" sz="1800" kern="0" dirty="0">
                <a:solidFill>
                  <a:srgbClr val="000000"/>
                </a:solidFill>
                <a:latin typeface="+mn-lt"/>
              </a:rPr>
              <a:t>button, you are agreeing the</a:t>
            </a:r>
          </a:p>
          <a:p>
            <a:pPr marL="457200" marR="0" lvl="0" indent="-457200" defTabSz="914400" eaLnBrk="1" fontAlgn="base" latinLnBrk="0" hangingPunct="1">
              <a:lnSpc>
                <a:spcPct val="100000"/>
              </a:lnSpc>
              <a:spcBef>
                <a:spcPct val="0"/>
              </a:spcBef>
              <a:spcAft>
                <a:spcPct val="0"/>
              </a:spcAft>
              <a:buClrTx/>
              <a:buSzTx/>
              <a:buFontTx/>
              <a:buNone/>
              <a:tabLst/>
              <a:defRPr/>
            </a:pPr>
            <a:r>
              <a:rPr lang="en-US" altLang="en-US" sz="1800" kern="0" dirty="0">
                <a:solidFill>
                  <a:srgbClr val="000000"/>
                </a:solidFill>
                <a:latin typeface="+mn-lt"/>
              </a:rPr>
              <a:t>timesheet information you’ve entered is</a:t>
            </a:r>
          </a:p>
          <a:p>
            <a:pPr marL="457200" marR="0" lvl="0" indent="-457200" defTabSz="914400" eaLnBrk="1" fontAlgn="base" latinLnBrk="0" hangingPunct="1">
              <a:lnSpc>
                <a:spcPct val="100000"/>
              </a:lnSpc>
              <a:spcBef>
                <a:spcPct val="0"/>
              </a:spcBef>
              <a:spcAft>
                <a:spcPct val="0"/>
              </a:spcAft>
              <a:buClrTx/>
              <a:buSzTx/>
              <a:buFontTx/>
              <a:buNone/>
              <a:tabLst/>
              <a:defRPr/>
            </a:pPr>
            <a:r>
              <a:rPr lang="en-US" altLang="en-US" sz="1800" kern="0" dirty="0">
                <a:solidFill>
                  <a:srgbClr val="000000"/>
                </a:solidFill>
                <a:latin typeface="+mn-lt"/>
              </a:rPr>
              <a:t>correct to the best of your knowledge.</a:t>
            </a:r>
            <a:endParaRPr kumimoji="0" lang="en-US" altLang="en-US" sz="1800" i="0" u="none" strike="noStrike" kern="0" cap="none" spc="0" normalizeH="0" baseline="0" noProof="0" dirty="0">
              <a:ln>
                <a:noFill/>
              </a:ln>
              <a:solidFill>
                <a:srgbClr val="000000"/>
              </a:solidFill>
              <a:effectLst/>
              <a:uLnTx/>
              <a:uFillTx/>
              <a:latin typeface="+mn-lt"/>
            </a:endParaRPr>
          </a:p>
          <a:p>
            <a:pPr marL="457200" marR="0" lvl="0" indent="-457200" defTabSz="914400" eaLnBrk="1" fontAlgn="base" latinLnBrk="0" hangingPunct="1">
              <a:lnSpc>
                <a:spcPct val="100000"/>
              </a:lnSpc>
              <a:spcBef>
                <a:spcPct val="0"/>
              </a:spcBef>
              <a:spcAft>
                <a:spcPct val="0"/>
              </a:spcAft>
              <a:buClrTx/>
              <a:buSzTx/>
              <a:buFontTx/>
              <a:buNone/>
              <a:tabLst/>
              <a:defRPr/>
            </a:pPr>
            <a:endParaRPr lang="en-US" altLang="en-US" sz="1800" kern="0" dirty="0">
              <a:solidFill>
                <a:srgbClr val="000000"/>
              </a:solidFill>
              <a:latin typeface="+mn-lt"/>
            </a:endParaRPr>
          </a:p>
          <a:p>
            <a:pPr marL="0" marR="0" lvl="0" indent="0" defTabSz="914400" eaLnBrk="1" fontAlgn="base" latinLnBrk="0" hangingPunct="1">
              <a:lnSpc>
                <a:spcPct val="100000"/>
              </a:lnSpc>
              <a:spcBef>
                <a:spcPct val="0"/>
              </a:spcBef>
              <a:spcAft>
                <a:spcPct val="0"/>
              </a:spcAft>
              <a:buClrTx/>
              <a:buSzTx/>
              <a:buFontTx/>
              <a:buNone/>
              <a:tabLst>
                <a:tab pos="52388" algn="l"/>
              </a:tabLst>
              <a:defRPr/>
            </a:pPr>
            <a:r>
              <a:rPr kumimoji="0" lang="en-US" altLang="en-US" sz="1800" i="0" u="none" strike="noStrike" kern="0" cap="none" spc="0" normalizeH="0" baseline="0" noProof="0" dirty="0">
                <a:ln>
                  <a:noFill/>
                </a:ln>
                <a:solidFill>
                  <a:srgbClr val="000000"/>
                </a:solidFill>
                <a:effectLst/>
                <a:uLnTx/>
                <a:uFillTx/>
                <a:latin typeface="+mn-lt"/>
              </a:rPr>
              <a:t>This step</a:t>
            </a:r>
            <a:r>
              <a:rPr kumimoji="0" lang="en-US" altLang="en-US" sz="1800" i="0" u="none" strike="noStrike" kern="0" cap="none" spc="0" normalizeH="0" noProof="0" dirty="0">
                <a:ln>
                  <a:noFill/>
                </a:ln>
                <a:solidFill>
                  <a:srgbClr val="000000"/>
                </a:solidFill>
                <a:effectLst/>
                <a:uLnTx/>
                <a:uFillTx/>
                <a:latin typeface="+mn-lt"/>
              </a:rPr>
              <a:t> replaces the wet signature on a paper timesheet with an electronic signature on this paperless timesheet.</a:t>
            </a:r>
            <a:endParaRPr kumimoji="0" lang="en-US" altLang="en-US" sz="1800" i="0" u="none" strike="noStrike" kern="0" cap="none" spc="0" normalizeH="0" baseline="0" noProof="0" dirty="0">
              <a:ln>
                <a:noFill/>
              </a:ln>
              <a:solidFill>
                <a:srgbClr val="000000"/>
              </a:solidFill>
              <a:effectLst/>
              <a:uLnTx/>
              <a:uFillTx/>
              <a:latin typeface="+mn-lt"/>
            </a:endParaRPr>
          </a:p>
        </p:txBody>
      </p:sp>
      <p:sp>
        <p:nvSpPr>
          <p:cNvPr id="8" name="Title 1">
            <a:extLst>
              <a:ext uri="{FF2B5EF4-FFF2-40B4-BE49-F238E27FC236}">
                <a16:creationId xmlns:a16="http://schemas.microsoft.com/office/drawing/2014/main" id="{A1B00B16-0B78-44F8-B9A1-337B62EC61DE}"/>
              </a:ext>
            </a:extLst>
          </p:cNvPr>
          <p:cNvSpPr txBox="1">
            <a:spLocks/>
          </p:cNvSpPr>
          <p:nvPr/>
        </p:nvSpPr>
        <p:spPr>
          <a:xfrm>
            <a:off x="161847" y="-17504"/>
            <a:ext cx="7679717" cy="685800"/>
          </a:xfrm>
          <a:prstGeom prst="rect">
            <a:avLst/>
          </a:prstGeom>
        </p:spPr>
        <p:txBody>
          <a:bodyPr vert="horz" lIns="91440" tIns="45720" rIns="91440" bIns="45720" rtlCol="0" anchor="b">
            <a:noAutofit/>
          </a:bodyPr>
          <a:lstStyle>
            <a:lvl1pPr defTabSz="914400">
              <a:lnSpc>
                <a:spcPct val="85000"/>
              </a:lnSpc>
              <a:spcBef>
                <a:spcPct val="0"/>
              </a:spcBef>
              <a:buNone/>
              <a:defRPr sz="3600" spc="-5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Mobile - Submit Time Sheet</a:t>
            </a:r>
          </a:p>
        </p:txBody>
      </p:sp>
      <p:pic>
        <p:nvPicPr>
          <p:cNvPr id="3" name="Picture 2">
            <a:extLst>
              <a:ext uri="{FF2B5EF4-FFF2-40B4-BE49-F238E27FC236}">
                <a16:creationId xmlns:a16="http://schemas.microsoft.com/office/drawing/2014/main" id="{2DAC3AB8-0063-4906-8DC5-C1F292F73D6C}"/>
              </a:ext>
            </a:extLst>
          </p:cNvPr>
          <p:cNvPicPr>
            <a:picLocks noChangeAspect="1"/>
          </p:cNvPicPr>
          <p:nvPr/>
        </p:nvPicPr>
        <p:blipFill>
          <a:blip r:embed="rId2"/>
          <a:stretch>
            <a:fillRect/>
          </a:stretch>
        </p:blipFill>
        <p:spPr>
          <a:xfrm>
            <a:off x="557577" y="1038900"/>
            <a:ext cx="3144410" cy="4558563"/>
          </a:xfrm>
          <a:prstGeom prst="rect">
            <a:avLst/>
          </a:prstGeom>
          <a:solidFill>
            <a:srgbClr val="FFFFFF">
              <a:shade val="85000"/>
            </a:srgbClr>
          </a:solidFill>
          <a:ln w="952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179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16</a:t>
            </a:fld>
            <a:endParaRPr lang="en-US" dirty="0"/>
          </a:p>
        </p:txBody>
      </p:sp>
      <p:sp>
        <p:nvSpPr>
          <p:cNvPr id="2" name="Title 1">
            <a:extLst>
              <a:ext uri="{FF2B5EF4-FFF2-40B4-BE49-F238E27FC236}">
                <a16:creationId xmlns:a16="http://schemas.microsoft.com/office/drawing/2014/main" id="{0B84C7F2-B6FE-4DB1-A492-FA278C5F71A8}"/>
              </a:ext>
            </a:extLst>
          </p:cNvPr>
          <p:cNvSpPr>
            <a:spLocks noGrp="1"/>
          </p:cNvSpPr>
          <p:nvPr>
            <p:ph type="title"/>
          </p:nvPr>
        </p:nvSpPr>
        <p:spPr/>
        <p:txBody>
          <a:bodyPr>
            <a:noAutofit/>
          </a:bodyPr>
          <a:lstStyle/>
          <a:p>
            <a:r>
              <a:rPr lang="en-US" sz="3600" dirty="0"/>
              <a:t>Mobile – Submitted Time Sheet Receipt</a:t>
            </a:r>
          </a:p>
        </p:txBody>
      </p:sp>
      <p:sp>
        <p:nvSpPr>
          <p:cNvPr id="9" name="Rectangle 5"/>
          <p:cNvSpPr>
            <a:spLocks noChangeArrowheads="1"/>
          </p:cNvSpPr>
          <p:nvPr/>
        </p:nvSpPr>
        <p:spPr bwMode="auto">
          <a:xfrm>
            <a:off x="674463" y="3779430"/>
            <a:ext cx="813252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indent="0">
              <a:spcBef>
                <a:spcPct val="0"/>
              </a:spcBef>
              <a:buNone/>
            </a:pPr>
            <a:r>
              <a:rPr lang="en-US" altLang="en-US" sz="1600" dirty="0">
                <a:latin typeface="+mn-lt"/>
              </a:rPr>
              <a:t>Your timesheet has been placed in your Supervisor’s TimesheetX pending approval queue waiting for review and approval. </a:t>
            </a:r>
          </a:p>
          <a:p>
            <a:pPr>
              <a:spcBef>
                <a:spcPct val="0"/>
              </a:spcBef>
              <a:buNone/>
            </a:pPr>
            <a:endParaRPr lang="en-US" altLang="en-US" sz="1600" dirty="0">
              <a:latin typeface="+mn-lt"/>
            </a:endParaRPr>
          </a:p>
          <a:p>
            <a:pPr marL="0" indent="0">
              <a:spcBef>
                <a:spcPct val="0"/>
              </a:spcBef>
              <a:buNone/>
            </a:pPr>
            <a:r>
              <a:rPr lang="en-US" altLang="en-US" sz="1600" dirty="0">
                <a:latin typeface="+mn-lt"/>
              </a:rPr>
              <a:t>You will not be able to access your timesheet again unless your supervisor rejects it back to you during the review process.</a:t>
            </a:r>
          </a:p>
        </p:txBody>
      </p:sp>
      <p:pic>
        <p:nvPicPr>
          <p:cNvPr id="3" name="Picture 2">
            <a:extLst>
              <a:ext uri="{FF2B5EF4-FFF2-40B4-BE49-F238E27FC236}">
                <a16:creationId xmlns:a16="http://schemas.microsoft.com/office/drawing/2014/main" id="{64A913D1-EA07-4B19-83EB-F4BB84FA59B1}"/>
              </a:ext>
            </a:extLst>
          </p:cNvPr>
          <p:cNvPicPr>
            <a:picLocks noChangeAspect="1"/>
          </p:cNvPicPr>
          <p:nvPr/>
        </p:nvPicPr>
        <p:blipFill rotWithShape="1">
          <a:blip r:embed="rId2"/>
          <a:srcRect l="25292" t="33526" r="30143" b="1981"/>
          <a:stretch/>
        </p:blipFill>
        <p:spPr>
          <a:xfrm>
            <a:off x="2396971" y="1407659"/>
            <a:ext cx="4065093" cy="2021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444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07479-388C-4C74-A6C0-2F3DBCC1EDC8}"/>
              </a:ext>
            </a:extLst>
          </p:cNvPr>
          <p:cNvSpPr>
            <a:spLocks noGrp="1"/>
          </p:cNvSpPr>
          <p:nvPr>
            <p:ph type="title"/>
          </p:nvPr>
        </p:nvSpPr>
        <p:spPr/>
        <p:txBody>
          <a:bodyPr anchor="b">
            <a:normAutofit/>
          </a:bodyPr>
          <a:lstStyle/>
          <a:p>
            <a:r>
              <a:rPr lang="en-US" dirty="0"/>
              <a:t>Other Mobile Features</a:t>
            </a:r>
          </a:p>
        </p:txBody>
      </p:sp>
      <p:sp>
        <p:nvSpPr>
          <p:cNvPr id="6" name="Content Placeholder 5">
            <a:extLst>
              <a:ext uri="{FF2B5EF4-FFF2-40B4-BE49-F238E27FC236}">
                <a16:creationId xmlns:a16="http://schemas.microsoft.com/office/drawing/2014/main" id="{46F59AA0-99A9-4810-B7EB-3B38510FC36C}"/>
              </a:ext>
            </a:extLst>
          </p:cNvPr>
          <p:cNvSpPr>
            <a:spLocks noGrp="1"/>
          </p:cNvSpPr>
          <p:nvPr>
            <p:ph type="body" idx="1"/>
          </p:nvPr>
        </p:nvSpPr>
        <p:spPr/>
        <p:txBody>
          <a:bodyPr anchor="t">
            <a:normAutofit/>
          </a:bodyPr>
          <a:lstStyle/>
          <a:p>
            <a:pPr marL="0" indent="0">
              <a:buNone/>
            </a:pPr>
            <a:r>
              <a:rPr lang="en-US" dirty="0"/>
              <a:t>What Else Can I view in Mobile access?</a:t>
            </a:r>
          </a:p>
          <a:p>
            <a:endParaRPr lang="en-US" dirty="0"/>
          </a:p>
        </p:txBody>
      </p:sp>
      <p:sp>
        <p:nvSpPr>
          <p:cNvPr id="4" name="Footer Placeholder 3"/>
          <p:cNvSpPr>
            <a:spLocks noGrp="1"/>
          </p:cNvSpPr>
          <p:nvPr>
            <p:ph type="ftr" sz="quarter" idx="11"/>
          </p:nvPr>
        </p:nvSpPr>
        <p:spPr/>
        <p:txBody>
          <a:bodyPr anchor="ctr">
            <a:normAutofit/>
          </a:bodyPr>
          <a:lstStyle/>
          <a:p>
            <a:pPr>
              <a:lnSpc>
                <a:spcPct val="90000"/>
              </a:lnSpc>
              <a:spcAft>
                <a:spcPts val="600"/>
              </a:spcAft>
            </a:pPr>
            <a:r>
              <a:rPr lang="en-US" dirty="0"/>
              <a:t>NGWeb Solutions, LLC - Confidential and  Proprietary - Do not share without permission</a:t>
            </a:r>
          </a:p>
        </p:txBody>
      </p:sp>
      <p:sp>
        <p:nvSpPr>
          <p:cNvPr id="15" name="Slide Number Placeholder 4">
            <a:extLst>
              <a:ext uri="{FF2B5EF4-FFF2-40B4-BE49-F238E27FC236}">
                <a16:creationId xmlns:a16="http://schemas.microsoft.com/office/drawing/2014/main" id="{FC96049F-321B-4B6B-BA75-9AD2AB6AB5A0}"/>
              </a:ext>
            </a:extLst>
          </p:cNvPr>
          <p:cNvSpPr>
            <a:spLocks noGrp="1"/>
          </p:cNvSpPr>
          <p:nvPr>
            <p:ph type="sldNum" sz="quarter" idx="12"/>
          </p:nvPr>
        </p:nvSpPr>
        <p:spPr/>
        <p:txBody>
          <a:bodyPr/>
          <a:lstStyle/>
          <a:p>
            <a:pPr>
              <a:spcAft>
                <a:spcPts val="600"/>
              </a:spcAft>
            </a:pPr>
            <a:fld id="{AFBC034E-ACCC-4B1D-A181-8A8AEE407FC0}" type="slidenum">
              <a:rPr lang="en-US" smtClean="0"/>
              <a:pPr>
                <a:spcAft>
                  <a:spcPts val="600"/>
                </a:spcAft>
              </a:pPr>
              <a:t>17</a:t>
            </a:fld>
            <a:endParaRPr lang="en-US" dirty="0"/>
          </a:p>
        </p:txBody>
      </p:sp>
    </p:spTree>
    <p:extLst>
      <p:ext uri="{BB962C8B-B14F-4D97-AF65-F5344CB8AC3E}">
        <p14:creationId xmlns:p14="http://schemas.microsoft.com/office/powerpoint/2010/main" val="96638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6CF5DA-3487-4279-BB32-74ADBDE5461F}"/>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2E63C174-611F-4BC9-A1F6-172E72135458}"/>
              </a:ext>
            </a:extLst>
          </p:cNvPr>
          <p:cNvSpPr>
            <a:spLocks noGrp="1"/>
          </p:cNvSpPr>
          <p:nvPr>
            <p:ph type="sldNum" sz="quarter" idx="12"/>
          </p:nvPr>
        </p:nvSpPr>
        <p:spPr/>
        <p:txBody>
          <a:bodyPr/>
          <a:lstStyle/>
          <a:p>
            <a:fld id="{AFBC034E-ACCC-4B1D-A181-8A8AEE407FC0}" type="slidenum">
              <a:rPr lang="en-US" smtClean="0"/>
              <a:pPr/>
              <a:t>18</a:t>
            </a:fld>
            <a:endParaRPr lang="en-US" dirty="0"/>
          </a:p>
        </p:txBody>
      </p:sp>
      <p:sp>
        <p:nvSpPr>
          <p:cNvPr id="4" name="Title 3">
            <a:extLst>
              <a:ext uri="{FF2B5EF4-FFF2-40B4-BE49-F238E27FC236}">
                <a16:creationId xmlns:a16="http://schemas.microsoft.com/office/drawing/2014/main" id="{B60E4B50-D17C-4490-B9AF-F9E7C2E82037}"/>
              </a:ext>
            </a:extLst>
          </p:cNvPr>
          <p:cNvSpPr>
            <a:spLocks noGrp="1"/>
          </p:cNvSpPr>
          <p:nvPr>
            <p:ph type="title"/>
          </p:nvPr>
        </p:nvSpPr>
        <p:spPr/>
        <p:txBody>
          <a:bodyPr/>
          <a:lstStyle/>
          <a:p>
            <a:r>
              <a:rPr lang="en-US" dirty="0"/>
              <a:t>Mobile – View  My Awards</a:t>
            </a:r>
          </a:p>
        </p:txBody>
      </p:sp>
      <p:sp>
        <p:nvSpPr>
          <p:cNvPr id="6" name="TextBox 5">
            <a:extLst>
              <a:ext uri="{FF2B5EF4-FFF2-40B4-BE49-F238E27FC236}">
                <a16:creationId xmlns:a16="http://schemas.microsoft.com/office/drawing/2014/main" id="{6788B67E-700A-4C88-88D1-DD18D4FD8E91}"/>
              </a:ext>
            </a:extLst>
          </p:cNvPr>
          <p:cNvSpPr txBox="1"/>
          <p:nvPr/>
        </p:nvSpPr>
        <p:spPr>
          <a:xfrm>
            <a:off x="1379938" y="4302522"/>
            <a:ext cx="7470372" cy="338554"/>
          </a:xfrm>
          <a:prstGeom prst="rect">
            <a:avLst/>
          </a:prstGeom>
          <a:noFill/>
        </p:spPr>
        <p:txBody>
          <a:bodyPr wrap="square" rtlCol="0">
            <a:spAutoFit/>
          </a:bodyPr>
          <a:lstStyle>
            <a:defPPr>
              <a:defRPr lang="en-US"/>
            </a:defPPr>
            <a:lvl1pPr marL="285750" indent="-285750">
              <a:buClr>
                <a:schemeClr val="accent2">
                  <a:lumMod val="75000"/>
                </a:schemeClr>
              </a:buClr>
              <a:buFont typeface="Wingdings" panose="05000000000000000000" pitchFamily="2" charset="2"/>
              <a:buChar char="Ø"/>
              <a:defRPr sz="1600">
                <a:cs typeface="Arial" panose="020B0604020202020204" pitchFamily="34" charset="0"/>
              </a:defRPr>
            </a:lvl1pPr>
          </a:lstStyle>
          <a:p>
            <a:r>
              <a:rPr lang="en-US" dirty="0"/>
              <a:t>To view awards and balances, click the ‘View My Awards’ menu option.</a:t>
            </a:r>
          </a:p>
        </p:txBody>
      </p:sp>
      <p:pic>
        <p:nvPicPr>
          <p:cNvPr id="8" name="Picture 7">
            <a:extLst>
              <a:ext uri="{FF2B5EF4-FFF2-40B4-BE49-F238E27FC236}">
                <a16:creationId xmlns:a16="http://schemas.microsoft.com/office/drawing/2014/main" id="{606860BC-7EC4-4E8A-8E56-33F24150C303}"/>
              </a:ext>
            </a:extLst>
          </p:cNvPr>
          <p:cNvPicPr>
            <a:picLocks noChangeAspect="1"/>
          </p:cNvPicPr>
          <p:nvPr/>
        </p:nvPicPr>
        <p:blipFill rotWithShape="1">
          <a:blip r:embed="rId2"/>
          <a:srcRect l="24196" t="25637" r="23883"/>
          <a:stretch/>
        </p:blipFill>
        <p:spPr>
          <a:xfrm>
            <a:off x="2377439" y="1243584"/>
            <a:ext cx="4389121" cy="2660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6753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4953D0-8A98-4569-B955-D5BCD19B9DBC}"/>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E3108829-8120-46B5-AF80-507AD66EFFA1}"/>
              </a:ext>
            </a:extLst>
          </p:cNvPr>
          <p:cNvSpPr>
            <a:spLocks noGrp="1"/>
          </p:cNvSpPr>
          <p:nvPr>
            <p:ph type="sldNum" sz="quarter" idx="12"/>
          </p:nvPr>
        </p:nvSpPr>
        <p:spPr/>
        <p:txBody>
          <a:bodyPr/>
          <a:lstStyle/>
          <a:p>
            <a:fld id="{AFBC034E-ACCC-4B1D-A181-8A8AEE407FC0}" type="slidenum">
              <a:rPr lang="en-US" smtClean="0"/>
              <a:pPr/>
              <a:t>19</a:t>
            </a:fld>
            <a:endParaRPr lang="en-US" dirty="0"/>
          </a:p>
        </p:txBody>
      </p:sp>
      <p:sp>
        <p:nvSpPr>
          <p:cNvPr id="4" name="Title 3">
            <a:extLst>
              <a:ext uri="{FF2B5EF4-FFF2-40B4-BE49-F238E27FC236}">
                <a16:creationId xmlns:a16="http://schemas.microsoft.com/office/drawing/2014/main" id="{DEA309BA-B079-4891-9FBC-917304B3304E}"/>
              </a:ext>
            </a:extLst>
          </p:cNvPr>
          <p:cNvSpPr>
            <a:spLocks noGrp="1"/>
          </p:cNvSpPr>
          <p:nvPr>
            <p:ph type="title"/>
          </p:nvPr>
        </p:nvSpPr>
        <p:spPr/>
        <p:txBody>
          <a:bodyPr/>
          <a:lstStyle/>
          <a:p>
            <a:r>
              <a:rPr lang="en-US" dirty="0"/>
              <a:t>Mobile – View  My Awards</a:t>
            </a:r>
          </a:p>
        </p:txBody>
      </p:sp>
      <p:sp>
        <p:nvSpPr>
          <p:cNvPr id="6" name="TextBox 5">
            <a:extLst>
              <a:ext uri="{FF2B5EF4-FFF2-40B4-BE49-F238E27FC236}">
                <a16:creationId xmlns:a16="http://schemas.microsoft.com/office/drawing/2014/main" id="{C2B6CBE4-0E0A-4ED2-A379-043CC9BA5D0A}"/>
              </a:ext>
            </a:extLst>
          </p:cNvPr>
          <p:cNvSpPr txBox="1"/>
          <p:nvPr/>
        </p:nvSpPr>
        <p:spPr>
          <a:xfrm>
            <a:off x="621889" y="4557545"/>
            <a:ext cx="8478106" cy="830997"/>
          </a:xfrm>
          <a:prstGeom prst="rect">
            <a:avLst/>
          </a:prstGeom>
          <a:noFill/>
        </p:spPr>
        <p:txBody>
          <a:bodyPr wrap="square" rtlCol="0">
            <a:spAutoFit/>
          </a:bodyPr>
          <a:lstStyle>
            <a:defPPr>
              <a:defRPr lang="en-US"/>
            </a:defPPr>
            <a:lvl1pPr marL="285750" indent="-285750">
              <a:buClr>
                <a:schemeClr val="accent2">
                  <a:lumMod val="75000"/>
                </a:schemeClr>
              </a:buClr>
              <a:buFont typeface="Wingdings" panose="05000000000000000000" pitchFamily="2" charset="2"/>
              <a:buChar char="Ø"/>
              <a:defRPr sz="1600">
                <a:cs typeface="Arial" panose="020B0604020202020204" pitchFamily="34" charset="0"/>
              </a:defRPr>
            </a:lvl1pPr>
          </a:lstStyle>
          <a:p>
            <a:r>
              <a:rPr lang="en-US" dirty="0"/>
              <a:t>You can view your award year, award type(s), original award amount(s) and remaining award balance(s).</a:t>
            </a:r>
          </a:p>
          <a:p>
            <a:endParaRPr lang="en-US" dirty="0"/>
          </a:p>
        </p:txBody>
      </p:sp>
      <p:pic>
        <p:nvPicPr>
          <p:cNvPr id="8" name="Picture 7">
            <a:extLst>
              <a:ext uri="{FF2B5EF4-FFF2-40B4-BE49-F238E27FC236}">
                <a16:creationId xmlns:a16="http://schemas.microsoft.com/office/drawing/2014/main" id="{2C392CAB-9058-43EF-839C-9397BC3326FA}"/>
              </a:ext>
            </a:extLst>
          </p:cNvPr>
          <p:cNvPicPr>
            <a:picLocks noChangeAspect="1"/>
          </p:cNvPicPr>
          <p:nvPr/>
        </p:nvPicPr>
        <p:blipFill rotWithShape="1">
          <a:blip r:embed="rId2"/>
          <a:srcRect t="28787" r="35161"/>
          <a:stretch/>
        </p:blipFill>
        <p:spPr>
          <a:xfrm>
            <a:off x="1866507" y="1784772"/>
            <a:ext cx="5410986" cy="2331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686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 y="5179695"/>
            <a:ext cx="7585234" cy="1049656"/>
          </a:xfrm>
        </p:spPr>
        <p:txBody>
          <a:bodyPr vert="horz" lIns="91440" tIns="45720" rIns="91440" bIns="45720" rtlCol="0" anchor="b">
            <a:normAutofit/>
          </a:bodyPr>
          <a:lstStyle/>
          <a:p>
            <a:r>
              <a:rPr lang="en-US" sz="6000" dirty="0"/>
              <a:t>Mobile Device Access</a:t>
            </a:r>
          </a:p>
        </p:txBody>
      </p:sp>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dirty="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p:txBody>
          <a:bodyPr anchor="ctr">
            <a:normAutofit/>
          </a:bodyPr>
          <a:lstStyle/>
          <a:p>
            <a:pPr>
              <a:spcAft>
                <a:spcPts val="600"/>
              </a:spcAft>
            </a:pPr>
            <a:fld id="{AFBC034E-ACCC-4B1D-A181-8A8AEE407FC0}" type="slidenum">
              <a:rPr lang="en-US" smtClean="0"/>
              <a:pPr>
                <a:spcAft>
                  <a:spcPts val="600"/>
                </a:spcAft>
              </a:pPr>
              <a:t>2</a:t>
            </a:fld>
            <a:endParaRPr lang="en-US" dirty="0"/>
          </a:p>
        </p:txBody>
      </p:sp>
      <p:pic>
        <p:nvPicPr>
          <p:cNvPr id="11" name="Picture 10" descr="Close-up of a person using a mobile phone">
            <a:extLst>
              <a:ext uri="{FF2B5EF4-FFF2-40B4-BE49-F238E27FC236}">
                <a16:creationId xmlns:a16="http://schemas.microsoft.com/office/drawing/2014/main" id="{E2FA7D0A-FC9F-4093-BEFD-7038FE4311FB}"/>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a:stretch/>
        </p:blipFill>
        <p:spPr>
          <a:xfrm>
            <a:off x="0" y="9"/>
            <a:ext cx="9143999" cy="4949251"/>
          </a:xfrm>
          <a:prstGeom prst="rect">
            <a:avLst/>
          </a:prstGeom>
          <a:noFill/>
        </p:spPr>
      </p:pic>
    </p:spTree>
    <p:extLst>
      <p:ext uri="{BB962C8B-B14F-4D97-AF65-F5344CB8AC3E}">
        <p14:creationId xmlns:p14="http://schemas.microsoft.com/office/powerpoint/2010/main" val="3897740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4568E2-8B81-49E9-B22B-5E451EE762F4}"/>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7154CA86-94B9-4210-A08E-9B39570C371B}"/>
              </a:ext>
            </a:extLst>
          </p:cNvPr>
          <p:cNvSpPr>
            <a:spLocks noGrp="1"/>
          </p:cNvSpPr>
          <p:nvPr>
            <p:ph type="sldNum" sz="quarter" idx="12"/>
          </p:nvPr>
        </p:nvSpPr>
        <p:spPr/>
        <p:txBody>
          <a:bodyPr/>
          <a:lstStyle/>
          <a:p>
            <a:fld id="{AFBC034E-ACCC-4B1D-A181-8A8AEE407FC0}" type="slidenum">
              <a:rPr lang="en-US" smtClean="0"/>
              <a:pPr/>
              <a:t>20</a:t>
            </a:fld>
            <a:endParaRPr lang="en-US" dirty="0"/>
          </a:p>
        </p:txBody>
      </p:sp>
      <p:sp>
        <p:nvSpPr>
          <p:cNvPr id="4" name="Title 3">
            <a:extLst>
              <a:ext uri="{FF2B5EF4-FFF2-40B4-BE49-F238E27FC236}">
                <a16:creationId xmlns:a16="http://schemas.microsoft.com/office/drawing/2014/main" id="{446DBE71-1E6D-4A0E-B015-1A27CDE26FDF}"/>
              </a:ext>
            </a:extLst>
          </p:cNvPr>
          <p:cNvSpPr>
            <a:spLocks noGrp="1"/>
          </p:cNvSpPr>
          <p:nvPr>
            <p:ph type="title"/>
          </p:nvPr>
        </p:nvSpPr>
        <p:spPr/>
        <p:txBody>
          <a:bodyPr/>
          <a:lstStyle/>
          <a:p>
            <a:r>
              <a:rPr lang="en-US" dirty="0"/>
              <a:t>Mobile – My Class Schedule</a:t>
            </a:r>
          </a:p>
        </p:txBody>
      </p:sp>
      <p:sp>
        <p:nvSpPr>
          <p:cNvPr id="6" name="TextBox 5">
            <a:extLst>
              <a:ext uri="{FF2B5EF4-FFF2-40B4-BE49-F238E27FC236}">
                <a16:creationId xmlns:a16="http://schemas.microsoft.com/office/drawing/2014/main" id="{E7BE5975-E541-4F44-8615-EF35ABCF7C66}"/>
              </a:ext>
            </a:extLst>
          </p:cNvPr>
          <p:cNvSpPr txBox="1"/>
          <p:nvPr/>
        </p:nvSpPr>
        <p:spPr>
          <a:xfrm>
            <a:off x="896966" y="4356043"/>
            <a:ext cx="8564025" cy="338554"/>
          </a:xfrm>
          <a:prstGeom prst="rect">
            <a:avLst/>
          </a:prstGeom>
          <a:noFill/>
        </p:spPr>
        <p:txBody>
          <a:bodyPr wrap="square" rtlCol="0">
            <a:spAutoFit/>
          </a:bodyPr>
          <a:lstStyle>
            <a:defPPr>
              <a:defRPr lang="en-US"/>
            </a:defPPr>
            <a:lvl1pPr marL="285750" indent="-285750">
              <a:buClr>
                <a:schemeClr val="accent2">
                  <a:lumMod val="75000"/>
                </a:schemeClr>
              </a:buClr>
              <a:buFont typeface="Wingdings" panose="05000000000000000000" pitchFamily="2" charset="2"/>
              <a:buChar char="Ø"/>
              <a:defRPr sz="1600">
                <a:cs typeface="Arial" panose="020B0604020202020204" pitchFamily="34" charset="0"/>
              </a:defRPr>
            </a:lvl1pPr>
          </a:lstStyle>
          <a:p>
            <a:r>
              <a:rPr lang="en-US" dirty="0"/>
              <a:t>To view your class schedule in TimesheetX, click the ‘View My Class Schedule’ menu option.</a:t>
            </a:r>
          </a:p>
        </p:txBody>
      </p:sp>
      <p:pic>
        <p:nvPicPr>
          <p:cNvPr id="8" name="Picture 7">
            <a:extLst>
              <a:ext uri="{FF2B5EF4-FFF2-40B4-BE49-F238E27FC236}">
                <a16:creationId xmlns:a16="http://schemas.microsoft.com/office/drawing/2014/main" id="{22DAE086-96F2-4957-B6E4-A23F2949C89A}"/>
              </a:ext>
            </a:extLst>
          </p:cNvPr>
          <p:cNvPicPr>
            <a:picLocks noChangeAspect="1"/>
          </p:cNvPicPr>
          <p:nvPr/>
        </p:nvPicPr>
        <p:blipFill rotWithShape="1">
          <a:blip r:embed="rId2"/>
          <a:srcRect l="23807" t="26390" r="24297"/>
          <a:stretch/>
        </p:blipFill>
        <p:spPr>
          <a:xfrm>
            <a:off x="2273808" y="1402422"/>
            <a:ext cx="4297680" cy="2428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6007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52CC99-625E-477B-A634-E45CE25208CC}"/>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9CC03639-5010-4515-A5B9-42FFDE329520}"/>
              </a:ext>
            </a:extLst>
          </p:cNvPr>
          <p:cNvSpPr>
            <a:spLocks noGrp="1"/>
          </p:cNvSpPr>
          <p:nvPr>
            <p:ph type="sldNum" sz="quarter" idx="12"/>
          </p:nvPr>
        </p:nvSpPr>
        <p:spPr/>
        <p:txBody>
          <a:bodyPr/>
          <a:lstStyle/>
          <a:p>
            <a:fld id="{AFBC034E-ACCC-4B1D-A181-8A8AEE407FC0}" type="slidenum">
              <a:rPr lang="en-US" smtClean="0"/>
              <a:pPr/>
              <a:t>21</a:t>
            </a:fld>
            <a:endParaRPr lang="en-US" dirty="0"/>
          </a:p>
        </p:txBody>
      </p:sp>
      <p:sp>
        <p:nvSpPr>
          <p:cNvPr id="4" name="Title 3">
            <a:extLst>
              <a:ext uri="{FF2B5EF4-FFF2-40B4-BE49-F238E27FC236}">
                <a16:creationId xmlns:a16="http://schemas.microsoft.com/office/drawing/2014/main" id="{1768A168-7370-4A0B-9706-0EB7A774EA31}"/>
              </a:ext>
            </a:extLst>
          </p:cNvPr>
          <p:cNvSpPr>
            <a:spLocks noGrp="1"/>
          </p:cNvSpPr>
          <p:nvPr>
            <p:ph type="title"/>
          </p:nvPr>
        </p:nvSpPr>
        <p:spPr/>
        <p:txBody>
          <a:bodyPr/>
          <a:lstStyle/>
          <a:p>
            <a:r>
              <a:rPr lang="en-US" dirty="0"/>
              <a:t>Mobile – My Class Schedule</a:t>
            </a:r>
          </a:p>
        </p:txBody>
      </p:sp>
      <p:sp>
        <p:nvSpPr>
          <p:cNvPr id="6" name="TextBox 5">
            <a:extLst>
              <a:ext uri="{FF2B5EF4-FFF2-40B4-BE49-F238E27FC236}">
                <a16:creationId xmlns:a16="http://schemas.microsoft.com/office/drawing/2014/main" id="{8EC85DD3-D447-4C46-A584-8B3FBB55ECF8}"/>
              </a:ext>
            </a:extLst>
          </p:cNvPr>
          <p:cNvSpPr txBox="1"/>
          <p:nvPr/>
        </p:nvSpPr>
        <p:spPr>
          <a:xfrm>
            <a:off x="343853" y="4433083"/>
            <a:ext cx="8624887" cy="584775"/>
          </a:xfrm>
          <a:prstGeom prst="rect">
            <a:avLst/>
          </a:prstGeom>
          <a:noFill/>
        </p:spPr>
        <p:txBody>
          <a:bodyPr wrap="square" rtlCol="0">
            <a:spAutoFit/>
          </a:bodyPr>
          <a:lstStyle>
            <a:defPPr>
              <a:defRPr lang="en-US"/>
            </a:defPPr>
            <a:lvl1pPr marL="285750" indent="-285750">
              <a:buClr>
                <a:schemeClr val="accent2">
                  <a:lumMod val="75000"/>
                </a:schemeClr>
              </a:buClr>
              <a:buFont typeface="Wingdings" panose="05000000000000000000" pitchFamily="2" charset="2"/>
              <a:buChar char="Ø"/>
              <a:defRPr sz="1600">
                <a:cs typeface="Arial" panose="020B0604020202020204" pitchFamily="34" charset="0"/>
              </a:defRPr>
            </a:lvl1pPr>
          </a:lstStyle>
          <a:p>
            <a:r>
              <a:rPr lang="en-US" dirty="0"/>
              <a:t>This feature enables you to quickly access your current class schedule for reference to ensure time is not worked during a scheduled class.</a:t>
            </a:r>
          </a:p>
        </p:txBody>
      </p:sp>
      <p:pic>
        <p:nvPicPr>
          <p:cNvPr id="8" name="Picture 7">
            <a:extLst>
              <a:ext uri="{FF2B5EF4-FFF2-40B4-BE49-F238E27FC236}">
                <a16:creationId xmlns:a16="http://schemas.microsoft.com/office/drawing/2014/main" id="{6D57B02B-1378-451A-AF30-3605867F38FE}"/>
              </a:ext>
            </a:extLst>
          </p:cNvPr>
          <p:cNvPicPr>
            <a:picLocks noChangeAspect="1"/>
          </p:cNvPicPr>
          <p:nvPr/>
        </p:nvPicPr>
        <p:blipFill rotWithShape="1">
          <a:blip r:embed="rId2"/>
          <a:srcRect t="27154"/>
          <a:stretch/>
        </p:blipFill>
        <p:spPr>
          <a:xfrm>
            <a:off x="679987" y="1475232"/>
            <a:ext cx="7409468" cy="2620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2341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
            <a:extLst>
              <a:ext uri="{FF2B5EF4-FFF2-40B4-BE49-F238E27FC236}">
                <a16:creationId xmlns:a16="http://schemas.microsoft.com/office/drawing/2014/main" id="{34785035-3B97-4F9A-AB3D-2BE8C5D839EE}"/>
              </a:ext>
            </a:extLst>
          </p:cNvPr>
          <p:cNvSpPr>
            <a:spLocks noGrp="1"/>
          </p:cNvSpPr>
          <p:nvPr>
            <p:ph type="ftr" sz="quarter" idx="11"/>
          </p:nvPr>
        </p:nvSpPr>
        <p:spPr/>
        <p:txBody>
          <a:bodyPr/>
          <a:lstStyle/>
          <a:p>
            <a:pPr>
              <a:spcAft>
                <a:spcPts val="600"/>
              </a:spcAft>
            </a:pPr>
            <a:r>
              <a:rPr lang="en-US" dirty="0"/>
              <a:t>NGWeb Solutions, LLC - Confidential and  Proprietary - Do not share without permission</a:t>
            </a:r>
          </a:p>
        </p:txBody>
      </p:sp>
      <p:sp>
        <p:nvSpPr>
          <p:cNvPr id="18" name="Slide Number Placeholder 2">
            <a:extLst>
              <a:ext uri="{FF2B5EF4-FFF2-40B4-BE49-F238E27FC236}">
                <a16:creationId xmlns:a16="http://schemas.microsoft.com/office/drawing/2014/main" id="{8559391E-2AF7-400A-A49C-381459CACF68}"/>
              </a:ext>
            </a:extLst>
          </p:cNvPr>
          <p:cNvSpPr>
            <a:spLocks noGrp="1"/>
          </p:cNvSpPr>
          <p:nvPr>
            <p:ph type="sldNum" sz="quarter" idx="12"/>
          </p:nvPr>
        </p:nvSpPr>
        <p:spPr/>
        <p:txBody>
          <a:bodyPr/>
          <a:lstStyle/>
          <a:p>
            <a:pPr>
              <a:spcAft>
                <a:spcPts val="600"/>
              </a:spcAft>
            </a:pPr>
            <a:fld id="{AFBC034E-ACCC-4B1D-A181-8A8AEE407FC0}" type="slidenum">
              <a:rPr lang="en-US" smtClean="0"/>
              <a:pPr>
                <a:spcAft>
                  <a:spcPts val="600"/>
                </a:spcAft>
              </a:pPr>
              <a:t>22</a:t>
            </a:fld>
            <a:endParaRPr lang="en-US" dirty="0"/>
          </a:p>
        </p:txBody>
      </p:sp>
      <p:sp>
        <p:nvSpPr>
          <p:cNvPr id="5" name="Rectangle 9"/>
          <p:cNvSpPr>
            <a:spLocks noChangeArrowheads="1"/>
          </p:cNvSpPr>
          <p:nvPr/>
        </p:nvSpPr>
        <p:spPr bwMode="auto">
          <a:xfrm>
            <a:off x="614171" y="1886939"/>
            <a:ext cx="3866389" cy="32269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rtlCol="0">
            <a:norm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lvl="0" algn="ctr" defTabSz="914400" fontAlgn="base">
              <a:lnSpc>
                <a:spcPct val="90000"/>
              </a:lnSpc>
              <a:spcBef>
                <a:spcPts val="1000"/>
              </a:spcBef>
              <a:buClr>
                <a:schemeClr val="accent1"/>
              </a:buClr>
              <a:buSzPct val="80000"/>
              <a:buNone/>
              <a:defRPr/>
            </a:pPr>
            <a:r>
              <a:rPr lang="en-US" altLang="en-US" sz="2000" b="1" u="sng" dirty="0">
                <a:solidFill>
                  <a:schemeClr val="tx1">
                    <a:lumMod val="75000"/>
                    <a:lumOff val="25000"/>
                  </a:schemeClr>
                </a:solidFill>
              </a:rPr>
              <a:t>For Support Contact </a:t>
            </a: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rPr>
              <a:t>Non-Federal Work-Study Student and Graduate Assistants: </a:t>
            </a: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hlinkClick r:id="rId2"/>
              </a:rPr>
              <a:t>Studentemployment@subr.edu</a:t>
            </a:r>
            <a:r>
              <a:rPr lang="en-US" altLang="en-US" sz="2000" b="1" dirty="0">
                <a:solidFill>
                  <a:schemeClr val="tx1">
                    <a:lumMod val="75000"/>
                    <a:lumOff val="25000"/>
                  </a:schemeClr>
                </a:solidFill>
              </a:rPr>
              <a:t> </a:t>
            </a:r>
          </a:p>
          <a:p>
            <a:pPr lvl="0" defTabSz="914400" fontAlgn="base">
              <a:lnSpc>
                <a:spcPct val="90000"/>
              </a:lnSpc>
              <a:spcBef>
                <a:spcPts val="1000"/>
              </a:spcBef>
              <a:buClr>
                <a:schemeClr val="accent1"/>
              </a:buClr>
              <a:buSzPct val="80000"/>
              <a:buNone/>
              <a:defRPr/>
            </a:pPr>
            <a:endParaRPr lang="en-US" altLang="en-US" sz="2000" b="1" dirty="0">
              <a:solidFill>
                <a:schemeClr val="tx1">
                  <a:lumMod val="75000"/>
                  <a:lumOff val="25000"/>
                </a:schemeClr>
              </a:solidFill>
            </a:endParaRP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rPr>
              <a:t>Federal Work-Study Students:</a:t>
            </a: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hlinkClick r:id="rId3"/>
              </a:rPr>
              <a:t>financialaid@subr.edu</a:t>
            </a:r>
            <a:endParaRPr lang="en-US" altLang="en-US" sz="2000" b="1" dirty="0">
              <a:solidFill>
                <a:schemeClr val="tx1">
                  <a:lumMod val="75000"/>
                  <a:lumOff val="25000"/>
                </a:schemeClr>
              </a:solidFill>
            </a:endParaRPr>
          </a:p>
          <a:p>
            <a:pPr lvl="0" defTabSz="914400" fontAlgn="base">
              <a:lnSpc>
                <a:spcPct val="90000"/>
              </a:lnSpc>
              <a:spcBef>
                <a:spcPts val="1000"/>
              </a:spcBef>
              <a:buClr>
                <a:schemeClr val="accent1"/>
              </a:buClr>
              <a:buSzPct val="80000"/>
              <a:buNone/>
              <a:defRPr/>
            </a:pPr>
            <a:endParaRPr lang="en-US" altLang="en-US" sz="2000" b="1" dirty="0">
              <a:solidFill>
                <a:schemeClr val="tx1">
                  <a:lumMod val="75000"/>
                  <a:lumOff val="25000"/>
                </a:schemeClr>
              </a:solidFill>
              <a:latin typeface="+mn-lt"/>
            </a:endParaRPr>
          </a:p>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endParaRPr lang="en-US" altLang="en-US" sz="2000" b="1" dirty="0">
              <a:solidFill>
                <a:schemeClr val="tx1">
                  <a:lumMod val="75000"/>
                  <a:lumOff val="25000"/>
                </a:schemeClr>
              </a:solidFill>
              <a:latin typeface="+mn-lt"/>
            </a:endParaRPr>
          </a:p>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endParaRPr lang="en-US" altLang="en-US" sz="2000" b="1" dirty="0">
              <a:solidFill>
                <a:schemeClr val="tx1">
                  <a:lumMod val="75000"/>
                  <a:lumOff val="25000"/>
                </a:schemeClr>
              </a:solidFill>
              <a:latin typeface="+mn-lt"/>
            </a:endParaRPr>
          </a:p>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endParaRPr lang="en-US" altLang="en-US" sz="2000" b="1" dirty="0">
              <a:solidFill>
                <a:srgbClr val="FF0000"/>
              </a:solidFill>
              <a:latin typeface="+mn-lt"/>
            </a:endParaRPr>
          </a:p>
        </p:txBody>
      </p:sp>
      <p:pic>
        <p:nvPicPr>
          <p:cNvPr id="11" name="Picture 10" descr="Help">
            <a:extLst>
              <a:ext uri="{FF2B5EF4-FFF2-40B4-BE49-F238E27FC236}">
                <a16:creationId xmlns:a16="http://schemas.microsoft.com/office/drawing/2014/main" id="{E32E711C-650A-4919-A1B8-A42A32B14B45}"/>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63440" y="1588855"/>
            <a:ext cx="3703320" cy="3703320"/>
          </a:xfrm>
          <a:prstGeom prst="rect">
            <a:avLst/>
          </a:prstGeom>
          <a:noFill/>
        </p:spPr>
      </p:pic>
      <p:sp>
        <p:nvSpPr>
          <p:cNvPr id="3" name="Rectangle 9"/>
          <p:cNvSpPr>
            <a:spLocks noChangeArrowheads="1"/>
          </p:cNvSpPr>
          <p:nvPr/>
        </p:nvSpPr>
        <p:spPr bwMode="auto">
          <a:xfrm>
            <a:off x="268224" y="33089"/>
            <a:ext cx="8098536" cy="6862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marR="0" lvl="0" indent="0" defTabSz="914400" fontAlgn="base">
              <a:lnSpc>
                <a:spcPct val="85000"/>
              </a:lnSpc>
              <a:spcBef>
                <a:spcPct val="0"/>
              </a:spcBef>
              <a:spcAft>
                <a:spcPts val="600"/>
              </a:spcAft>
              <a:buClrTx/>
              <a:buSzTx/>
              <a:buNone/>
              <a:tabLst/>
              <a:defRPr/>
            </a:pPr>
            <a:r>
              <a:rPr kumimoji="0" lang="en-US" altLang="en-US" sz="4400" b="1" i="0" u="none" strike="noStrike" kern="1200" cap="none" spc="-50" normalizeH="0" baseline="0" noProof="0" dirty="0">
                <a:ln>
                  <a:noFill/>
                </a:ln>
                <a:solidFill>
                  <a:schemeClr val="bg1"/>
                </a:solidFill>
                <a:effectLst/>
                <a:uLnTx/>
                <a:uFillTx/>
                <a:latin typeface="+mj-lt"/>
                <a:ea typeface="+mj-ea"/>
                <a:cs typeface="+mj-cs"/>
              </a:rPr>
              <a:t>Questions?</a:t>
            </a:r>
          </a:p>
        </p:txBody>
      </p:sp>
    </p:spTree>
    <p:extLst>
      <p:ext uri="{BB962C8B-B14F-4D97-AF65-F5344CB8AC3E}">
        <p14:creationId xmlns:p14="http://schemas.microsoft.com/office/powerpoint/2010/main" val="2868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3D39B4D-1E02-402C-ADCD-09A1BE6B5353}"/>
              </a:ext>
            </a:extLst>
          </p:cNvPr>
          <p:cNvSpPr>
            <a:spLocks noGrp="1"/>
          </p:cNvSpPr>
          <p:nvPr>
            <p:ph type="title"/>
          </p:nvPr>
        </p:nvSpPr>
        <p:spPr>
          <a:xfrm>
            <a:off x="342900" y="870584"/>
            <a:ext cx="2400300" cy="701041"/>
          </a:xfrm>
        </p:spPr>
        <p:txBody>
          <a:bodyPr anchor="b">
            <a:normAutofit fontScale="90000"/>
          </a:bodyPr>
          <a:lstStyle/>
          <a:p>
            <a:r>
              <a:rPr lang="en-US" altLang="en-US" dirty="0"/>
              <a:t>Login to TimesheetX Mobile</a:t>
            </a:r>
          </a:p>
        </p:txBody>
      </p:sp>
      <p:sp>
        <p:nvSpPr>
          <p:cNvPr id="13" name="Content Placeholder 2">
            <a:extLst>
              <a:ext uri="{FF2B5EF4-FFF2-40B4-BE49-F238E27FC236}">
                <a16:creationId xmlns:a16="http://schemas.microsoft.com/office/drawing/2014/main" id="{36C4E436-DA82-47EA-92F8-097BFD06D078}"/>
              </a:ext>
            </a:extLst>
          </p:cNvPr>
          <p:cNvSpPr>
            <a:spLocks noGrp="1"/>
          </p:cNvSpPr>
          <p:nvPr>
            <p:ph type="body" sz="half" idx="2"/>
          </p:nvPr>
        </p:nvSpPr>
        <p:spPr>
          <a:xfrm>
            <a:off x="252412" y="1933747"/>
            <a:ext cx="2581275" cy="2613487"/>
          </a:xfrm>
        </p:spPr>
        <p:txBody>
          <a:bodyPr>
            <a:normAutofit/>
          </a:bodyPr>
          <a:lstStyle/>
          <a:p>
            <a:pPr>
              <a:spcBef>
                <a:spcPct val="0"/>
              </a:spcBef>
            </a:pPr>
            <a:r>
              <a:rPr lang="en-US" altLang="en-US" sz="1800" dirty="0"/>
              <a:t>Navigate to your school’s customized </a:t>
            </a:r>
            <a:r>
              <a:rPr lang="en-US" altLang="en-US" sz="1800" dirty="0" err="1"/>
              <a:t>JobX</a:t>
            </a:r>
            <a:r>
              <a:rPr lang="en-US" altLang="en-US" sz="1800" dirty="0"/>
              <a:t>/</a:t>
            </a:r>
            <a:r>
              <a:rPr lang="en-US" altLang="en-US" sz="1800" dirty="0" err="1"/>
              <a:t>TimesheetX</a:t>
            </a:r>
            <a:r>
              <a:rPr lang="en-US" altLang="en-US" sz="1800" dirty="0"/>
              <a:t> Site.</a:t>
            </a:r>
          </a:p>
          <a:p>
            <a:pPr>
              <a:spcBef>
                <a:spcPct val="0"/>
              </a:spcBef>
            </a:pPr>
            <a:endParaRPr lang="en-US" altLang="en-US" sz="1800" dirty="0"/>
          </a:p>
          <a:p>
            <a:pPr>
              <a:spcBef>
                <a:spcPct val="0"/>
              </a:spcBef>
            </a:pPr>
            <a:r>
              <a:rPr lang="en-US" altLang="en-US" sz="1800" dirty="0"/>
              <a:t>Then click on the </a:t>
            </a:r>
          </a:p>
          <a:p>
            <a:pPr>
              <a:spcBef>
                <a:spcPct val="0"/>
              </a:spcBef>
            </a:pPr>
            <a:r>
              <a:rPr lang="en-US" altLang="en-US" sz="1800" dirty="0"/>
              <a:t>‘Applicant &amp; Employee’ link to access the area of your choice.</a:t>
            </a:r>
          </a:p>
        </p:txBody>
      </p:sp>
      <p:sp>
        <p:nvSpPr>
          <p:cNvPr id="4" name="Footer Placeholder 3"/>
          <p:cNvSpPr>
            <a:spLocks noGrp="1"/>
          </p:cNvSpPr>
          <p:nvPr>
            <p:ph type="ftr" sz="quarter" idx="11"/>
          </p:nvPr>
        </p:nvSpPr>
        <p:spPr/>
        <p:txBody>
          <a:bodyPr anchor="ctr">
            <a:normAutofit/>
          </a:bodyPr>
          <a:lstStyle/>
          <a:p>
            <a:pPr>
              <a:lnSpc>
                <a:spcPct val="90000"/>
              </a:lnSpc>
              <a:spcAft>
                <a:spcPts val="600"/>
              </a:spcAft>
            </a:pPr>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nchor="ctr">
            <a:normAutofit/>
          </a:bodyPr>
          <a:lstStyle/>
          <a:p>
            <a:pPr>
              <a:spcAft>
                <a:spcPts val="600"/>
              </a:spcAft>
            </a:pPr>
            <a:fld id="{AFBC034E-ACCC-4B1D-A181-8A8AEE407FC0}" type="slidenum">
              <a:rPr lang="en-US" smtClean="0"/>
              <a:pPr>
                <a:spcAft>
                  <a:spcPts val="600"/>
                </a:spcAft>
              </a:pPr>
              <a:t>3</a:t>
            </a:fld>
            <a:endParaRPr lang="en-US" dirty="0"/>
          </a:p>
        </p:txBody>
      </p:sp>
      <p:sp>
        <p:nvSpPr>
          <p:cNvPr id="9" name="Content Placeholder 2">
            <a:extLst>
              <a:ext uri="{FF2B5EF4-FFF2-40B4-BE49-F238E27FC236}">
                <a16:creationId xmlns:a16="http://schemas.microsoft.com/office/drawing/2014/main" id="{41EF30E8-5335-490D-9D16-A3F76BB6BD1C}"/>
              </a:ext>
            </a:extLst>
          </p:cNvPr>
          <p:cNvSpPr txBox="1">
            <a:spLocks/>
          </p:cNvSpPr>
          <p:nvPr/>
        </p:nvSpPr>
        <p:spPr>
          <a:xfrm>
            <a:off x="3282662" y="4253102"/>
            <a:ext cx="4998685" cy="7345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ct val="0"/>
              </a:spcBef>
            </a:pPr>
            <a:r>
              <a:rPr lang="en-US" altLang="en-US" sz="1400" dirty="0">
                <a:solidFill>
                  <a:srgbClr val="000000"/>
                </a:solidFill>
              </a:rPr>
              <a:t>Sample School JobX/TimesheetX Site: </a:t>
            </a:r>
          </a:p>
          <a:p>
            <a:pPr>
              <a:spcBef>
                <a:spcPct val="0"/>
              </a:spcBef>
            </a:pPr>
            <a:r>
              <a:rPr lang="en-US" sz="1400" dirty="0">
                <a:hlinkClick r:id="rId2"/>
              </a:rPr>
              <a:t>https://su.studentemployment.ngwebsolutions.com/</a:t>
            </a:r>
            <a:endParaRPr lang="en-US" sz="1400" dirty="0"/>
          </a:p>
          <a:p>
            <a:pPr>
              <a:spcBef>
                <a:spcPct val="0"/>
              </a:spcBef>
            </a:pPr>
            <a:endParaRPr lang="en-US" sz="1400" dirty="0"/>
          </a:p>
          <a:p>
            <a:pPr>
              <a:spcBef>
                <a:spcPct val="0"/>
              </a:spcBef>
            </a:pPr>
            <a:endParaRPr lang="en-US" sz="1400" dirty="0"/>
          </a:p>
          <a:p>
            <a:pPr>
              <a:spcBef>
                <a:spcPct val="0"/>
              </a:spcBef>
            </a:pPr>
            <a:endParaRPr lang="en-US" sz="1400" dirty="0"/>
          </a:p>
        </p:txBody>
      </p:sp>
      <p:pic>
        <p:nvPicPr>
          <p:cNvPr id="3" name="Picture 2">
            <a:extLst>
              <a:ext uri="{FF2B5EF4-FFF2-40B4-BE49-F238E27FC236}">
                <a16:creationId xmlns:a16="http://schemas.microsoft.com/office/drawing/2014/main" id="{CB8C9CF8-E2A8-49EE-902E-4EC7AE7A1732}"/>
              </a:ext>
            </a:extLst>
          </p:cNvPr>
          <p:cNvPicPr>
            <a:picLocks noChangeAspect="1"/>
          </p:cNvPicPr>
          <p:nvPr/>
        </p:nvPicPr>
        <p:blipFill>
          <a:blip r:embed="rId3"/>
          <a:stretch>
            <a:fillRect/>
          </a:stretch>
        </p:blipFill>
        <p:spPr>
          <a:xfrm>
            <a:off x="3282662" y="950603"/>
            <a:ext cx="5319951" cy="2478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080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243489-9AD0-4D57-831C-26719C3601C0}"/>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E4D931F3-6C90-436C-9A3A-2D5E9C3994E4}"/>
              </a:ext>
            </a:extLst>
          </p:cNvPr>
          <p:cNvSpPr>
            <a:spLocks noGrp="1"/>
          </p:cNvSpPr>
          <p:nvPr>
            <p:ph type="sldNum" sz="quarter" idx="12"/>
          </p:nvPr>
        </p:nvSpPr>
        <p:spPr/>
        <p:txBody>
          <a:bodyPr/>
          <a:lstStyle/>
          <a:p>
            <a:fld id="{AFBC034E-ACCC-4B1D-A181-8A8AEE407FC0}" type="slidenum">
              <a:rPr lang="en-US" smtClean="0"/>
              <a:pPr/>
              <a:t>4</a:t>
            </a:fld>
            <a:endParaRPr lang="en-US" dirty="0"/>
          </a:p>
        </p:txBody>
      </p:sp>
      <p:sp>
        <p:nvSpPr>
          <p:cNvPr id="7" name="Title 6">
            <a:extLst>
              <a:ext uri="{FF2B5EF4-FFF2-40B4-BE49-F238E27FC236}">
                <a16:creationId xmlns:a16="http://schemas.microsoft.com/office/drawing/2014/main" id="{C307E9BE-F2BD-4506-AC66-B06536D76EDB}"/>
              </a:ext>
            </a:extLst>
          </p:cNvPr>
          <p:cNvSpPr>
            <a:spLocks noGrp="1"/>
          </p:cNvSpPr>
          <p:nvPr>
            <p:ph type="title"/>
          </p:nvPr>
        </p:nvSpPr>
        <p:spPr/>
        <p:txBody>
          <a:bodyPr/>
          <a:lstStyle/>
          <a:p>
            <a:r>
              <a:rPr lang="en-US" dirty="0"/>
              <a:t>Mobile – Report My Time Worked</a:t>
            </a:r>
          </a:p>
        </p:txBody>
      </p:sp>
      <p:sp>
        <p:nvSpPr>
          <p:cNvPr id="9" name="Rectangle 8">
            <a:extLst>
              <a:ext uri="{FF2B5EF4-FFF2-40B4-BE49-F238E27FC236}">
                <a16:creationId xmlns:a16="http://schemas.microsoft.com/office/drawing/2014/main" id="{D6C67BE9-419A-48D1-80E2-3634FED577E3}"/>
              </a:ext>
            </a:extLst>
          </p:cNvPr>
          <p:cNvSpPr/>
          <p:nvPr/>
        </p:nvSpPr>
        <p:spPr>
          <a:xfrm>
            <a:off x="1139399" y="4017304"/>
            <a:ext cx="7516921" cy="369332"/>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Ø"/>
            </a:pPr>
            <a:r>
              <a:rPr lang="en-US" dirty="0">
                <a:cs typeface="Arial" panose="020B0604020202020204" pitchFamily="34" charset="0"/>
              </a:rPr>
              <a:t>To report time worked, click the ‘Report My Time Worked’ menu option.</a:t>
            </a:r>
          </a:p>
        </p:txBody>
      </p:sp>
      <p:pic>
        <p:nvPicPr>
          <p:cNvPr id="11" name="Picture 10">
            <a:extLst>
              <a:ext uri="{FF2B5EF4-FFF2-40B4-BE49-F238E27FC236}">
                <a16:creationId xmlns:a16="http://schemas.microsoft.com/office/drawing/2014/main" id="{C858F5FE-607E-4DC6-A7E0-D9580D5ECE97}"/>
              </a:ext>
            </a:extLst>
          </p:cNvPr>
          <p:cNvPicPr>
            <a:picLocks noChangeAspect="1"/>
          </p:cNvPicPr>
          <p:nvPr/>
        </p:nvPicPr>
        <p:blipFill rotWithShape="1">
          <a:blip r:embed="rId2"/>
          <a:srcRect l="23705" t="25569" r="23226"/>
          <a:stretch/>
        </p:blipFill>
        <p:spPr>
          <a:xfrm>
            <a:off x="2426208" y="1204010"/>
            <a:ext cx="4376928" cy="2454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391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DA8612-0545-40AE-BACE-80CB24D77887}"/>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E2F18C76-DEBC-43FD-A6C8-6A622FC0FE36}"/>
              </a:ext>
            </a:extLst>
          </p:cNvPr>
          <p:cNvSpPr>
            <a:spLocks noGrp="1"/>
          </p:cNvSpPr>
          <p:nvPr>
            <p:ph type="sldNum" sz="quarter" idx="12"/>
          </p:nvPr>
        </p:nvSpPr>
        <p:spPr/>
        <p:txBody>
          <a:bodyPr/>
          <a:lstStyle/>
          <a:p>
            <a:fld id="{AFBC034E-ACCC-4B1D-A181-8A8AEE407FC0}" type="slidenum">
              <a:rPr lang="en-US" smtClean="0"/>
              <a:pPr/>
              <a:t>5</a:t>
            </a:fld>
            <a:endParaRPr lang="en-US" dirty="0"/>
          </a:p>
        </p:txBody>
      </p:sp>
      <p:sp>
        <p:nvSpPr>
          <p:cNvPr id="4" name="Title 3">
            <a:extLst>
              <a:ext uri="{FF2B5EF4-FFF2-40B4-BE49-F238E27FC236}">
                <a16:creationId xmlns:a16="http://schemas.microsoft.com/office/drawing/2014/main" id="{81A194DB-6EA9-44F2-982E-7C4F594500BF}"/>
              </a:ext>
            </a:extLst>
          </p:cNvPr>
          <p:cNvSpPr>
            <a:spLocks noGrp="1"/>
          </p:cNvSpPr>
          <p:nvPr>
            <p:ph type="title"/>
          </p:nvPr>
        </p:nvSpPr>
        <p:spPr/>
        <p:txBody>
          <a:bodyPr/>
          <a:lstStyle/>
          <a:p>
            <a:r>
              <a:rPr lang="en-US" dirty="0"/>
              <a:t>Mobile – Clock In</a:t>
            </a:r>
          </a:p>
        </p:txBody>
      </p:sp>
      <p:sp>
        <p:nvSpPr>
          <p:cNvPr id="6" name="TextBox 5">
            <a:extLst>
              <a:ext uri="{FF2B5EF4-FFF2-40B4-BE49-F238E27FC236}">
                <a16:creationId xmlns:a16="http://schemas.microsoft.com/office/drawing/2014/main" id="{21BBD218-B4AD-405C-9E0A-0EEDF8833B46}"/>
              </a:ext>
            </a:extLst>
          </p:cNvPr>
          <p:cNvSpPr txBox="1"/>
          <p:nvPr/>
        </p:nvSpPr>
        <p:spPr>
          <a:xfrm>
            <a:off x="1044978" y="4567870"/>
            <a:ext cx="7470372" cy="1354217"/>
          </a:xfrm>
          <a:prstGeom prst="rect">
            <a:avLst/>
          </a:prstGeom>
          <a:noFill/>
        </p:spPr>
        <p:txBody>
          <a:bodyPr wrap="square" rtlCol="0">
            <a:spAutoFit/>
          </a:bodyPr>
          <a:lstStyle/>
          <a:p>
            <a:pPr marL="285750" indent="-285750">
              <a:buClr>
                <a:schemeClr val="accent2">
                  <a:lumMod val="75000"/>
                </a:schemeClr>
              </a:buClr>
              <a:buFont typeface="Wingdings" panose="05000000000000000000" pitchFamily="2" charset="2"/>
              <a:buChar char="Ø"/>
            </a:pPr>
            <a:r>
              <a:rPr lang="en-US" sz="1600" dirty="0">
                <a:cs typeface="Arial" panose="020B0604020202020204" pitchFamily="34" charset="0"/>
              </a:rPr>
              <a:t>To clock in, click the ‘Clock In’ button.</a:t>
            </a:r>
          </a:p>
          <a:p>
            <a:pPr marL="285750" indent="-285750">
              <a:buClr>
                <a:schemeClr val="accent2">
                  <a:lumMod val="75000"/>
                </a:schemeClr>
              </a:buClr>
              <a:buFont typeface="Wingdings" panose="05000000000000000000" pitchFamily="2" charset="2"/>
              <a:buChar char="Ø"/>
            </a:pPr>
            <a:r>
              <a:rPr lang="en-US" sz="1600" dirty="0">
                <a:cs typeface="Arial" panose="020B0604020202020204" pitchFamily="34" charset="0"/>
              </a:rPr>
              <a:t>The system time will be updated in the start field on your timesheet.</a:t>
            </a:r>
          </a:p>
          <a:p>
            <a:pPr marL="285750" indent="-285750">
              <a:buClr>
                <a:schemeClr val="accent2">
                  <a:lumMod val="75000"/>
                </a:schemeClr>
              </a:buClr>
              <a:buFont typeface="Wingdings" panose="05000000000000000000" pitchFamily="2" charset="2"/>
              <a:buChar char="Ø"/>
            </a:pPr>
            <a:r>
              <a:rPr lang="en-US" sz="1600" dirty="0">
                <a:cs typeface="Arial" panose="020B0604020202020204" pitchFamily="34" charset="0"/>
              </a:rPr>
              <a:t>A confirmation screen with the exact ‘Clock In’ time is presented.</a:t>
            </a:r>
          </a:p>
          <a:p>
            <a:pPr marL="285750" indent="-285750">
              <a:buClr>
                <a:schemeClr val="accent2">
                  <a:lumMod val="75000"/>
                </a:schemeClr>
              </a:buClr>
              <a:buFont typeface="Wingdings" panose="05000000000000000000" pitchFamily="2" charset="2"/>
              <a:buChar char="Ø"/>
            </a:pPr>
            <a:endParaRPr lang="en-US" sz="1600" dirty="0">
              <a:solidFill>
                <a:srgbClr val="FF0000"/>
              </a:solidFill>
              <a:cs typeface="Arial" panose="020B0604020202020204" pitchFamily="34" charset="0"/>
            </a:endParaRPr>
          </a:p>
          <a:p>
            <a:pPr marL="285750" indent="-285750">
              <a:buClr>
                <a:schemeClr val="accent2">
                  <a:lumMod val="75000"/>
                </a:schemeClr>
              </a:buClr>
              <a:buFont typeface="Wingdings" panose="05000000000000000000" pitchFamily="2" charset="2"/>
              <a:buChar char="Ø"/>
            </a:pPr>
            <a:endParaRPr lang="en-US" dirty="0"/>
          </a:p>
        </p:txBody>
      </p:sp>
      <p:grpSp>
        <p:nvGrpSpPr>
          <p:cNvPr id="12" name="Group 11">
            <a:extLst>
              <a:ext uri="{FF2B5EF4-FFF2-40B4-BE49-F238E27FC236}">
                <a16:creationId xmlns:a16="http://schemas.microsoft.com/office/drawing/2014/main" id="{8EB82133-90A7-4B74-BCEE-B733FD3D57AE}"/>
              </a:ext>
            </a:extLst>
          </p:cNvPr>
          <p:cNvGrpSpPr/>
          <p:nvPr/>
        </p:nvGrpSpPr>
        <p:grpSpPr>
          <a:xfrm>
            <a:off x="1842516" y="1222758"/>
            <a:ext cx="2474976" cy="2967558"/>
            <a:chOff x="768096" y="1062613"/>
            <a:chExt cx="2474976" cy="2967558"/>
          </a:xfrm>
        </p:grpSpPr>
        <p:pic>
          <p:nvPicPr>
            <p:cNvPr id="8" name="Picture 7">
              <a:extLst>
                <a:ext uri="{FF2B5EF4-FFF2-40B4-BE49-F238E27FC236}">
                  <a16:creationId xmlns:a16="http://schemas.microsoft.com/office/drawing/2014/main" id="{79C1F3FF-6312-4C13-9229-E28C406D373F}"/>
                </a:ext>
              </a:extLst>
            </p:cNvPr>
            <p:cNvPicPr>
              <a:picLocks noChangeAspect="1"/>
            </p:cNvPicPr>
            <p:nvPr/>
          </p:nvPicPr>
          <p:blipFill rotWithShape="1">
            <a:blip r:embed="rId2"/>
            <a:srcRect l="25213" t="16721" r="24441"/>
            <a:stretch/>
          </p:blipFill>
          <p:spPr>
            <a:xfrm>
              <a:off x="768096" y="1062613"/>
              <a:ext cx="2474976" cy="2967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B6C0325D-6DB0-4B8A-89AC-F7349F471008}"/>
                </a:ext>
              </a:extLst>
            </p:cNvPr>
            <p:cNvSpPr/>
            <p:nvPr/>
          </p:nvSpPr>
          <p:spPr>
            <a:xfrm>
              <a:off x="2627376" y="1487424"/>
              <a:ext cx="335280" cy="140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6830E5E-1E18-4E0C-B4AE-672EDE9C374A}"/>
              </a:ext>
            </a:extLst>
          </p:cNvPr>
          <p:cNvGrpSpPr/>
          <p:nvPr/>
        </p:nvGrpSpPr>
        <p:grpSpPr>
          <a:xfrm>
            <a:off x="4986529" y="1754941"/>
            <a:ext cx="2542032" cy="2855601"/>
            <a:chOff x="4986529" y="1754941"/>
            <a:chExt cx="2542032" cy="2855601"/>
          </a:xfrm>
        </p:grpSpPr>
        <p:pic>
          <p:nvPicPr>
            <p:cNvPr id="10" name="Picture 9">
              <a:extLst>
                <a:ext uri="{FF2B5EF4-FFF2-40B4-BE49-F238E27FC236}">
                  <a16:creationId xmlns:a16="http://schemas.microsoft.com/office/drawing/2014/main" id="{2BA2C22E-0D2C-41FE-B2CD-D4EA4BF4F73B}"/>
                </a:ext>
              </a:extLst>
            </p:cNvPr>
            <p:cNvPicPr>
              <a:picLocks noChangeAspect="1"/>
            </p:cNvPicPr>
            <p:nvPr/>
          </p:nvPicPr>
          <p:blipFill rotWithShape="1">
            <a:blip r:embed="rId3"/>
            <a:srcRect l="24261" t="16150" r="24178"/>
            <a:stretch/>
          </p:blipFill>
          <p:spPr>
            <a:xfrm>
              <a:off x="4986529" y="1754941"/>
              <a:ext cx="2542032" cy="2855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6353DE5C-1999-4875-B7B3-30DC2BBA7A48}"/>
                </a:ext>
              </a:extLst>
            </p:cNvPr>
            <p:cNvSpPr/>
            <p:nvPr/>
          </p:nvSpPr>
          <p:spPr>
            <a:xfrm>
              <a:off x="6979920" y="2212848"/>
              <a:ext cx="341376" cy="164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4996341-308B-4AB4-BD2C-8D2EF0426D11}"/>
                </a:ext>
              </a:extLst>
            </p:cNvPr>
            <p:cNvSpPr/>
            <p:nvPr/>
          </p:nvSpPr>
          <p:spPr>
            <a:xfrm>
              <a:off x="6669440" y="2786324"/>
              <a:ext cx="420208" cy="164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7" name="Straight Arrow Connector 16">
            <a:extLst>
              <a:ext uri="{FF2B5EF4-FFF2-40B4-BE49-F238E27FC236}">
                <a16:creationId xmlns:a16="http://schemas.microsoft.com/office/drawing/2014/main" id="{C5244FB7-D60B-419E-A905-8EBA5A2F35D6}"/>
              </a:ext>
            </a:extLst>
          </p:cNvPr>
          <p:cNvCxnSpPr/>
          <p:nvPr/>
        </p:nvCxnSpPr>
        <p:spPr>
          <a:xfrm>
            <a:off x="1831951" y="2380194"/>
            <a:ext cx="932688" cy="16393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625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110314-1866-492B-879D-1F0F0D44A3E5}"/>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12E6DB9E-158A-43A9-8A54-67224F380421}"/>
              </a:ext>
            </a:extLst>
          </p:cNvPr>
          <p:cNvSpPr>
            <a:spLocks noGrp="1"/>
          </p:cNvSpPr>
          <p:nvPr>
            <p:ph type="sldNum" sz="quarter" idx="12"/>
          </p:nvPr>
        </p:nvSpPr>
        <p:spPr/>
        <p:txBody>
          <a:bodyPr/>
          <a:lstStyle/>
          <a:p>
            <a:fld id="{AFBC034E-ACCC-4B1D-A181-8A8AEE407FC0}" type="slidenum">
              <a:rPr lang="en-US" smtClean="0"/>
              <a:pPr/>
              <a:t>6</a:t>
            </a:fld>
            <a:endParaRPr lang="en-US" dirty="0"/>
          </a:p>
        </p:txBody>
      </p:sp>
      <p:sp>
        <p:nvSpPr>
          <p:cNvPr id="4" name="Title 3">
            <a:extLst>
              <a:ext uri="{FF2B5EF4-FFF2-40B4-BE49-F238E27FC236}">
                <a16:creationId xmlns:a16="http://schemas.microsoft.com/office/drawing/2014/main" id="{D981CC81-04E9-4470-803B-D057534D9020}"/>
              </a:ext>
            </a:extLst>
          </p:cNvPr>
          <p:cNvSpPr>
            <a:spLocks noGrp="1"/>
          </p:cNvSpPr>
          <p:nvPr>
            <p:ph type="title"/>
          </p:nvPr>
        </p:nvSpPr>
        <p:spPr/>
        <p:txBody>
          <a:bodyPr/>
          <a:lstStyle/>
          <a:p>
            <a:r>
              <a:rPr lang="en-US" dirty="0"/>
              <a:t>Mobile – Clock Out</a:t>
            </a:r>
          </a:p>
        </p:txBody>
      </p:sp>
      <p:sp>
        <p:nvSpPr>
          <p:cNvPr id="6" name="TextBox 5">
            <a:extLst>
              <a:ext uri="{FF2B5EF4-FFF2-40B4-BE49-F238E27FC236}">
                <a16:creationId xmlns:a16="http://schemas.microsoft.com/office/drawing/2014/main" id="{BE2573E3-AE42-467C-A0AF-94DA980255BB}"/>
              </a:ext>
            </a:extLst>
          </p:cNvPr>
          <p:cNvSpPr txBox="1"/>
          <p:nvPr/>
        </p:nvSpPr>
        <p:spPr>
          <a:xfrm>
            <a:off x="1209570" y="4711444"/>
            <a:ext cx="7470372" cy="830997"/>
          </a:xfrm>
          <a:prstGeom prst="rect">
            <a:avLst/>
          </a:prstGeom>
          <a:noFill/>
        </p:spPr>
        <p:txBody>
          <a:bodyPr wrap="square" rtlCol="0">
            <a:spAutoFit/>
          </a:bodyPr>
          <a:lstStyle>
            <a:defPPr>
              <a:defRPr lang="en-US"/>
            </a:defPPr>
            <a:lvl1pPr marL="285750" indent="-285750">
              <a:buClr>
                <a:schemeClr val="accent2">
                  <a:lumMod val="75000"/>
                </a:schemeClr>
              </a:buClr>
              <a:buFont typeface="Wingdings" panose="05000000000000000000" pitchFamily="2" charset="2"/>
              <a:buChar char="Ø"/>
              <a:defRPr sz="1600">
                <a:cs typeface="Arial" panose="020B0604020202020204" pitchFamily="34" charset="0"/>
              </a:defRPr>
            </a:lvl1pPr>
          </a:lstStyle>
          <a:p>
            <a:r>
              <a:rPr lang="en-US" dirty="0"/>
              <a:t>To clock out, click the ‘Clock out’ button.</a:t>
            </a:r>
          </a:p>
          <a:p>
            <a:r>
              <a:rPr lang="en-US" dirty="0"/>
              <a:t>The system time will be updated in the end field on their timesheet.</a:t>
            </a:r>
          </a:p>
          <a:p>
            <a:r>
              <a:rPr lang="en-US" dirty="0"/>
              <a:t>A confirmation screen with the exact Clock Out time is presented.</a:t>
            </a:r>
          </a:p>
        </p:txBody>
      </p:sp>
      <p:grpSp>
        <p:nvGrpSpPr>
          <p:cNvPr id="18" name="Group 17">
            <a:extLst>
              <a:ext uri="{FF2B5EF4-FFF2-40B4-BE49-F238E27FC236}">
                <a16:creationId xmlns:a16="http://schemas.microsoft.com/office/drawing/2014/main" id="{633D3D5A-EB53-453E-B57E-E7EC6BCEC62E}"/>
              </a:ext>
            </a:extLst>
          </p:cNvPr>
          <p:cNvGrpSpPr/>
          <p:nvPr/>
        </p:nvGrpSpPr>
        <p:grpSpPr>
          <a:xfrm>
            <a:off x="2139696" y="1070969"/>
            <a:ext cx="2529840" cy="3037198"/>
            <a:chOff x="1749552" y="1402080"/>
            <a:chExt cx="2529840" cy="3037198"/>
          </a:xfrm>
        </p:grpSpPr>
        <p:pic>
          <p:nvPicPr>
            <p:cNvPr id="8" name="Picture 7">
              <a:extLst>
                <a:ext uri="{FF2B5EF4-FFF2-40B4-BE49-F238E27FC236}">
                  <a16:creationId xmlns:a16="http://schemas.microsoft.com/office/drawing/2014/main" id="{E50359E4-8C44-41BB-838E-140135F53644}"/>
                </a:ext>
              </a:extLst>
            </p:cNvPr>
            <p:cNvPicPr>
              <a:picLocks noChangeAspect="1"/>
            </p:cNvPicPr>
            <p:nvPr/>
          </p:nvPicPr>
          <p:blipFill rotWithShape="1">
            <a:blip r:embed="rId2"/>
            <a:srcRect l="24891" t="17554" r="25087"/>
            <a:stretch/>
          </p:blipFill>
          <p:spPr>
            <a:xfrm>
              <a:off x="1749552" y="1402080"/>
              <a:ext cx="2529840" cy="3037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809EA27E-07FA-4095-BE2A-9B7C594F4DE5}"/>
                </a:ext>
              </a:extLst>
            </p:cNvPr>
            <p:cNvSpPr/>
            <p:nvPr/>
          </p:nvSpPr>
          <p:spPr>
            <a:xfrm>
              <a:off x="3681984" y="1780032"/>
              <a:ext cx="347472"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2DEF78C-AC99-4AB9-BB57-B0B2B19DB123}"/>
              </a:ext>
            </a:extLst>
          </p:cNvPr>
          <p:cNvGrpSpPr/>
          <p:nvPr/>
        </p:nvGrpSpPr>
        <p:grpSpPr>
          <a:xfrm>
            <a:off x="5254751" y="1822704"/>
            <a:ext cx="2420113" cy="2744378"/>
            <a:chOff x="5407151" y="1475232"/>
            <a:chExt cx="2420113" cy="2744378"/>
          </a:xfrm>
        </p:grpSpPr>
        <p:pic>
          <p:nvPicPr>
            <p:cNvPr id="10" name="Picture 9">
              <a:extLst>
                <a:ext uri="{FF2B5EF4-FFF2-40B4-BE49-F238E27FC236}">
                  <a16:creationId xmlns:a16="http://schemas.microsoft.com/office/drawing/2014/main" id="{42701548-DDE5-41ED-976B-21256F92F2C4}"/>
                </a:ext>
              </a:extLst>
            </p:cNvPr>
            <p:cNvPicPr>
              <a:picLocks noChangeAspect="1"/>
            </p:cNvPicPr>
            <p:nvPr/>
          </p:nvPicPr>
          <p:blipFill rotWithShape="1">
            <a:blip r:embed="rId3"/>
            <a:srcRect l="24723" t="16938" r="24740"/>
            <a:stretch/>
          </p:blipFill>
          <p:spPr>
            <a:xfrm>
              <a:off x="5407151" y="1475232"/>
              <a:ext cx="2420113" cy="2744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a:extLst>
                <a:ext uri="{FF2B5EF4-FFF2-40B4-BE49-F238E27FC236}">
                  <a16:creationId xmlns:a16="http://schemas.microsoft.com/office/drawing/2014/main" id="{0695C05B-A43F-445B-9B58-C483E1EF25FA}"/>
                </a:ext>
              </a:extLst>
            </p:cNvPr>
            <p:cNvSpPr/>
            <p:nvPr/>
          </p:nvSpPr>
          <p:spPr>
            <a:xfrm>
              <a:off x="7040880" y="2450591"/>
              <a:ext cx="347472" cy="98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6A37EA9-9C58-418C-B5DE-FA104EA9C111}"/>
                </a:ext>
              </a:extLst>
            </p:cNvPr>
            <p:cNvSpPr/>
            <p:nvPr/>
          </p:nvSpPr>
          <p:spPr>
            <a:xfrm>
              <a:off x="7315200" y="1913481"/>
              <a:ext cx="347472" cy="98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1" name="Straight Arrow Connector 20">
            <a:extLst>
              <a:ext uri="{FF2B5EF4-FFF2-40B4-BE49-F238E27FC236}">
                <a16:creationId xmlns:a16="http://schemas.microsoft.com/office/drawing/2014/main" id="{F67D8EF0-C5CF-4F01-95CD-A4AE715D7986}"/>
              </a:ext>
            </a:extLst>
          </p:cNvPr>
          <p:cNvCxnSpPr/>
          <p:nvPr/>
        </p:nvCxnSpPr>
        <p:spPr>
          <a:xfrm>
            <a:off x="2139696" y="2396346"/>
            <a:ext cx="932688" cy="16393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6126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4EB478-85B4-43FD-86D2-E66AD6761141}"/>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845CF203-6228-4DE4-854E-C1F6685C50E7}"/>
              </a:ext>
            </a:extLst>
          </p:cNvPr>
          <p:cNvSpPr>
            <a:spLocks noGrp="1"/>
          </p:cNvSpPr>
          <p:nvPr>
            <p:ph type="sldNum" sz="quarter" idx="12"/>
          </p:nvPr>
        </p:nvSpPr>
        <p:spPr/>
        <p:txBody>
          <a:bodyPr/>
          <a:lstStyle/>
          <a:p>
            <a:fld id="{AFBC034E-ACCC-4B1D-A181-8A8AEE407FC0}" type="slidenum">
              <a:rPr lang="en-US" smtClean="0"/>
              <a:pPr/>
              <a:t>7</a:t>
            </a:fld>
            <a:endParaRPr lang="en-US" dirty="0"/>
          </a:p>
        </p:txBody>
      </p:sp>
      <p:sp>
        <p:nvSpPr>
          <p:cNvPr id="4" name="Title 3">
            <a:extLst>
              <a:ext uri="{FF2B5EF4-FFF2-40B4-BE49-F238E27FC236}">
                <a16:creationId xmlns:a16="http://schemas.microsoft.com/office/drawing/2014/main" id="{B30F48D3-FC4B-4F4B-AEC0-D72868D82083}"/>
              </a:ext>
            </a:extLst>
          </p:cNvPr>
          <p:cNvSpPr>
            <a:spLocks noGrp="1"/>
          </p:cNvSpPr>
          <p:nvPr>
            <p:ph type="title"/>
          </p:nvPr>
        </p:nvSpPr>
        <p:spPr/>
        <p:txBody>
          <a:bodyPr/>
          <a:lstStyle/>
          <a:p>
            <a:r>
              <a:rPr lang="en-US" dirty="0"/>
              <a:t>Mobile – Report My Break</a:t>
            </a:r>
          </a:p>
        </p:txBody>
      </p:sp>
      <p:sp>
        <p:nvSpPr>
          <p:cNvPr id="6" name="TextBox 5">
            <a:extLst>
              <a:ext uri="{FF2B5EF4-FFF2-40B4-BE49-F238E27FC236}">
                <a16:creationId xmlns:a16="http://schemas.microsoft.com/office/drawing/2014/main" id="{BA8DA508-0DC3-49D2-AACC-FA8736F99150}"/>
              </a:ext>
            </a:extLst>
          </p:cNvPr>
          <p:cNvSpPr txBox="1"/>
          <p:nvPr/>
        </p:nvSpPr>
        <p:spPr>
          <a:xfrm>
            <a:off x="1136418" y="4441422"/>
            <a:ext cx="7470372" cy="584775"/>
          </a:xfrm>
          <a:prstGeom prst="rect">
            <a:avLst/>
          </a:prstGeom>
          <a:noFill/>
        </p:spPr>
        <p:txBody>
          <a:bodyPr wrap="square" rtlCol="0">
            <a:spAutoFit/>
          </a:bodyPr>
          <a:lstStyle>
            <a:defPPr>
              <a:defRPr lang="en-US"/>
            </a:defPPr>
            <a:lvl1pPr marL="285750" indent="-285750">
              <a:buClr>
                <a:schemeClr val="accent2">
                  <a:lumMod val="75000"/>
                </a:schemeClr>
              </a:buClr>
              <a:buFont typeface="Wingdings" panose="05000000000000000000" pitchFamily="2" charset="2"/>
              <a:buChar char="Ø"/>
              <a:defRPr sz="1600">
                <a:cs typeface="Arial" panose="020B0604020202020204" pitchFamily="34" charset="0"/>
              </a:defRPr>
            </a:lvl1pPr>
          </a:lstStyle>
          <a:p>
            <a:r>
              <a:rPr lang="en-US" dirty="0"/>
              <a:t>If you have previously clocked into a job and now need to start your break, click the ‘Report My Break’ menu.</a:t>
            </a:r>
          </a:p>
        </p:txBody>
      </p:sp>
      <p:pic>
        <p:nvPicPr>
          <p:cNvPr id="8" name="Picture 7">
            <a:extLst>
              <a:ext uri="{FF2B5EF4-FFF2-40B4-BE49-F238E27FC236}">
                <a16:creationId xmlns:a16="http://schemas.microsoft.com/office/drawing/2014/main" id="{699655B8-4B3A-4CC1-AB25-57A3B66C6828}"/>
              </a:ext>
            </a:extLst>
          </p:cNvPr>
          <p:cNvPicPr>
            <a:picLocks noChangeAspect="1"/>
          </p:cNvPicPr>
          <p:nvPr/>
        </p:nvPicPr>
        <p:blipFill rotWithShape="1">
          <a:blip r:embed="rId2"/>
          <a:srcRect l="24840" t="27073" r="24217" b="-1249"/>
          <a:stretch/>
        </p:blipFill>
        <p:spPr>
          <a:xfrm>
            <a:off x="2502407" y="1211877"/>
            <a:ext cx="4139185" cy="2533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169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1A965C-B6A0-4877-8AF4-47F330A18BED}"/>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A8D8CE6D-22B1-4E94-88CB-D2A58C0569D9}"/>
              </a:ext>
            </a:extLst>
          </p:cNvPr>
          <p:cNvSpPr>
            <a:spLocks noGrp="1"/>
          </p:cNvSpPr>
          <p:nvPr>
            <p:ph type="sldNum" sz="quarter" idx="12"/>
          </p:nvPr>
        </p:nvSpPr>
        <p:spPr/>
        <p:txBody>
          <a:bodyPr/>
          <a:lstStyle/>
          <a:p>
            <a:fld id="{AFBC034E-ACCC-4B1D-A181-8A8AEE407FC0}" type="slidenum">
              <a:rPr lang="en-US" smtClean="0"/>
              <a:pPr/>
              <a:t>8</a:t>
            </a:fld>
            <a:endParaRPr lang="en-US" dirty="0"/>
          </a:p>
        </p:txBody>
      </p:sp>
      <p:sp>
        <p:nvSpPr>
          <p:cNvPr id="4" name="Title 3">
            <a:extLst>
              <a:ext uri="{FF2B5EF4-FFF2-40B4-BE49-F238E27FC236}">
                <a16:creationId xmlns:a16="http://schemas.microsoft.com/office/drawing/2014/main" id="{84588E30-C668-42B5-8464-F6A1980A89E9}"/>
              </a:ext>
            </a:extLst>
          </p:cNvPr>
          <p:cNvSpPr>
            <a:spLocks noGrp="1"/>
          </p:cNvSpPr>
          <p:nvPr>
            <p:ph type="title"/>
          </p:nvPr>
        </p:nvSpPr>
        <p:spPr/>
        <p:txBody>
          <a:bodyPr/>
          <a:lstStyle/>
          <a:p>
            <a:r>
              <a:rPr lang="en-US" dirty="0"/>
              <a:t>Mobile – Start Break</a:t>
            </a:r>
          </a:p>
        </p:txBody>
      </p:sp>
      <p:sp>
        <p:nvSpPr>
          <p:cNvPr id="6" name="TextBox 5">
            <a:extLst>
              <a:ext uri="{FF2B5EF4-FFF2-40B4-BE49-F238E27FC236}">
                <a16:creationId xmlns:a16="http://schemas.microsoft.com/office/drawing/2014/main" id="{4011D250-6FB5-4027-A297-04091A674FCD}"/>
              </a:ext>
            </a:extLst>
          </p:cNvPr>
          <p:cNvSpPr txBox="1"/>
          <p:nvPr/>
        </p:nvSpPr>
        <p:spPr>
          <a:xfrm>
            <a:off x="710375" y="4559447"/>
            <a:ext cx="6458521" cy="584775"/>
          </a:xfrm>
          <a:prstGeom prst="rect">
            <a:avLst/>
          </a:prstGeom>
          <a:noFill/>
        </p:spPr>
        <p:txBody>
          <a:bodyPr wrap="square" rtlCol="0">
            <a:spAutoFit/>
          </a:bodyPr>
          <a:lstStyle>
            <a:defPPr>
              <a:defRPr lang="en-US"/>
            </a:defPPr>
            <a:lvl1pPr marL="285750" indent="-285750">
              <a:buClr>
                <a:schemeClr val="accent2">
                  <a:lumMod val="75000"/>
                </a:schemeClr>
              </a:buClr>
              <a:buFont typeface="Wingdings" panose="05000000000000000000" pitchFamily="2" charset="2"/>
              <a:buChar char="Ø"/>
              <a:defRPr sz="1600">
                <a:cs typeface="Arial" panose="020B0604020202020204" pitchFamily="34" charset="0"/>
              </a:defRPr>
            </a:lvl1pPr>
          </a:lstStyle>
          <a:p>
            <a:r>
              <a:rPr lang="en-US" dirty="0"/>
              <a:t>To start a break, click the ‘Start Break’ button.</a:t>
            </a:r>
          </a:p>
          <a:p>
            <a:r>
              <a:rPr lang="en-US" dirty="0"/>
              <a:t>A confirmation screen with the exact ‘Break Start’ time is presented. </a:t>
            </a:r>
          </a:p>
        </p:txBody>
      </p:sp>
      <p:grpSp>
        <p:nvGrpSpPr>
          <p:cNvPr id="18" name="Group 17">
            <a:extLst>
              <a:ext uri="{FF2B5EF4-FFF2-40B4-BE49-F238E27FC236}">
                <a16:creationId xmlns:a16="http://schemas.microsoft.com/office/drawing/2014/main" id="{52030D57-C068-4A95-BEDB-A35E96AD0715}"/>
              </a:ext>
            </a:extLst>
          </p:cNvPr>
          <p:cNvGrpSpPr/>
          <p:nvPr/>
        </p:nvGrpSpPr>
        <p:grpSpPr>
          <a:xfrm>
            <a:off x="1834896" y="1130321"/>
            <a:ext cx="2737104" cy="2908754"/>
            <a:chOff x="774192" y="1031029"/>
            <a:chExt cx="2737104" cy="2908754"/>
          </a:xfrm>
        </p:grpSpPr>
        <p:pic>
          <p:nvPicPr>
            <p:cNvPr id="8" name="Picture 7">
              <a:extLst>
                <a:ext uri="{FF2B5EF4-FFF2-40B4-BE49-F238E27FC236}">
                  <a16:creationId xmlns:a16="http://schemas.microsoft.com/office/drawing/2014/main" id="{7ABBEAA4-4554-44C0-9E38-329BF05ED4BC}"/>
                </a:ext>
              </a:extLst>
            </p:cNvPr>
            <p:cNvPicPr>
              <a:picLocks noChangeAspect="1"/>
            </p:cNvPicPr>
            <p:nvPr/>
          </p:nvPicPr>
          <p:blipFill rotWithShape="1">
            <a:blip r:embed="rId2"/>
            <a:srcRect l="23911" t="18243" r="23780"/>
            <a:stretch/>
          </p:blipFill>
          <p:spPr>
            <a:xfrm>
              <a:off x="774192" y="1031029"/>
              <a:ext cx="2737104" cy="2908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F06D5510-AACD-4389-AA06-80D278B7C79F}"/>
                </a:ext>
              </a:extLst>
            </p:cNvPr>
            <p:cNvSpPr/>
            <p:nvPr/>
          </p:nvSpPr>
          <p:spPr>
            <a:xfrm>
              <a:off x="2822448" y="1486763"/>
              <a:ext cx="377952" cy="128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ECC19F2-7041-4309-A159-9B74C0C04AA9}"/>
              </a:ext>
            </a:extLst>
          </p:cNvPr>
          <p:cNvGrpSpPr/>
          <p:nvPr/>
        </p:nvGrpSpPr>
        <p:grpSpPr>
          <a:xfrm>
            <a:off x="4992625" y="1824547"/>
            <a:ext cx="2572512" cy="2573220"/>
            <a:chOff x="4108705" y="1486763"/>
            <a:chExt cx="2572512" cy="2573220"/>
          </a:xfrm>
        </p:grpSpPr>
        <p:pic>
          <p:nvPicPr>
            <p:cNvPr id="10" name="Picture 9">
              <a:extLst>
                <a:ext uri="{FF2B5EF4-FFF2-40B4-BE49-F238E27FC236}">
                  <a16:creationId xmlns:a16="http://schemas.microsoft.com/office/drawing/2014/main" id="{C3BD4651-4164-426E-9777-2C1F68593D97}"/>
                </a:ext>
              </a:extLst>
            </p:cNvPr>
            <p:cNvPicPr>
              <a:picLocks noChangeAspect="1"/>
            </p:cNvPicPr>
            <p:nvPr/>
          </p:nvPicPr>
          <p:blipFill rotWithShape="1">
            <a:blip r:embed="rId3"/>
            <a:srcRect l="24023" t="19490" r="24278"/>
            <a:stretch/>
          </p:blipFill>
          <p:spPr>
            <a:xfrm>
              <a:off x="4108705" y="1486763"/>
              <a:ext cx="2572512" cy="2573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13">
              <a:extLst>
                <a:ext uri="{FF2B5EF4-FFF2-40B4-BE49-F238E27FC236}">
                  <a16:creationId xmlns:a16="http://schemas.microsoft.com/office/drawing/2014/main" id="{87A1C32D-CDB6-4E1C-A6EC-1222890EE4BC}"/>
                </a:ext>
              </a:extLst>
            </p:cNvPr>
            <p:cNvSpPr/>
            <p:nvPr/>
          </p:nvSpPr>
          <p:spPr>
            <a:xfrm>
              <a:off x="6138672" y="1913483"/>
              <a:ext cx="377952" cy="128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44B80BD-1611-4676-83F3-5BFB55A5FC2F}"/>
                </a:ext>
              </a:extLst>
            </p:cNvPr>
            <p:cNvSpPr/>
            <p:nvPr/>
          </p:nvSpPr>
          <p:spPr>
            <a:xfrm>
              <a:off x="5821680" y="2438394"/>
              <a:ext cx="377952" cy="128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 name="Straight Arrow Connector 10">
            <a:extLst>
              <a:ext uri="{FF2B5EF4-FFF2-40B4-BE49-F238E27FC236}">
                <a16:creationId xmlns:a16="http://schemas.microsoft.com/office/drawing/2014/main" id="{A7E3DB4C-365D-4831-A039-43F146CB09BD}"/>
              </a:ext>
            </a:extLst>
          </p:cNvPr>
          <p:cNvCxnSpPr/>
          <p:nvPr/>
        </p:nvCxnSpPr>
        <p:spPr>
          <a:xfrm>
            <a:off x="1932432" y="2506701"/>
            <a:ext cx="932688" cy="16393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2117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BF6B48-5476-43CB-935D-F35EA6994212}"/>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3" name="Slide Number Placeholder 2">
            <a:extLst>
              <a:ext uri="{FF2B5EF4-FFF2-40B4-BE49-F238E27FC236}">
                <a16:creationId xmlns:a16="http://schemas.microsoft.com/office/drawing/2014/main" id="{3355C855-9071-4687-99B0-57EE99900D1A}"/>
              </a:ext>
            </a:extLst>
          </p:cNvPr>
          <p:cNvSpPr>
            <a:spLocks noGrp="1"/>
          </p:cNvSpPr>
          <p:nvPr>
            <p:ph type="sldNum" sz="quarter" idx="12"/>
          </p:nvPr>
        </p:nvSpPr>
        <p:spPr/>
        <p:txBody>
          <a:bodyPr/>
          <a:lstStyle/>
          <a:p>
            <a:fld id="{AFBC034E-ACCC-4B1D-A181-8A8AEE407FC0}" type="slidenum">
              <a:rPr lang="en-US" smtClean="0"/>
              <a:pPr/>
              <a:t>9</a:t>
            </a:fld>
            <a:endParaRPr lang="en-US" dirty="0"/>
          </a:p>
        </p:txBody>
      </p:sp>
      <p:sp>
        <p:nvSpPr>
          <p:cNvPr id="4" name="Title 3">
            <a:extLst>
              <a:ext uri="{FF2B5EF4-FFF2-40B4-BE49-F238E27FC236}">
                <a16:creationId xmlns:a16="http://schemas.microsoft.com/office/drawing/2014/main" id="{94DDC1CF-538C-48D6-910A-304113E38378}"/>
              </a:ext>
            </a:extLst>
          </p:cNvPr>
          <p:cNvSpPr>
            <a:spLocks noGrp="1"/>
          </p:cNvSpPr>
          <p:nvPr>
            <p:ph type="title"/>
          </p:nvPr>
        </p:nvSpPr>
        <p:spPr/>
        <p:txBody>
          <a:bodyPr/>
          <a:lstStyle/>
          <a:p>
            <a:r>
              <a:rPr lang="en-US" dirty="0"/>
              <a:t>Mobile – End Break</a:t>
            </a:r>
          </a:p>
        </p:txBody>
      </p:sp>
      <p:sp>
        <p:nvSpPr>
          <p:cNvPr id="6" name="TextBox 5">
            <a:extLst>
              <a:ext uri="{FF2B5EF4-FFF2-40B4-BE49-F238E27FC236}">
                <a16:creationId xmlns:a16="http://schemas.microsoft.com/office/drawing/2014/main" id="{F6C32B05-804C-4CCB-BB82-C282E4F1C120}"/>
              </a:ext>
            </a:extLst>
          </p:cNvPr>
          <p:cNvSpPr txBox="1"/>
          <p:nvPr/>
        </p:nvSpPr>
        <p:spPr>
          <a:xfrm>
            <a:off x="917067" y="4359092"/>
            <a:ext cx="6611493" cy="861774"/>
          </a:xfrm>
          <a:prstGeom prst="rect">
            <a:avLst/>
          </a:prstGeom>
          <a:noFill/>
        </p:spPr>
        <p:txBody>
          <a:bodyPr wrap="square" rtlCol="0">
            <a:spAutoFit/>
          </a:bodyPr>
          <a:lstStyle>
            <a:defPPr>
              <a:defRPr lang="en-US"/>
            </a:defPPr>
            <a:lvl1pPr marL="285750" indent="-285750">
              <a:buClr>
                <a:schemeClr val="accent2">
                  <a:lumMod val="75000"/>
                </a:schemeClr>
              </a:buClr>
              <a:buFont typeface="Wingdings" panose="05000000000000000000" pitchFamily="2" charset="2"/>
              <a:buChar char="Ø"/>
              <a:defRPr sz="1600">
                <a:cs typeface="Arial" panose="020B0604020202020204" pitchFamily="34" charset="0"/>
              </a:defRPr>
            </a:lvl1pPr>
          </a:lstStyle>
          <a:p>
            <a:r>
              <a:rPr lang="en-US" dirty="0"/>
              <a:t>To end a break, click the ‘End Break’ button.</a:t>
            </a:r>
          </a:p>
          <a:p>
            <a:r>
              <a:rPr lang="en-US" dirty="0"/>
              <a:t>A confirmation screen with the exact ‘Break End’ time is presented.  </a:t>
            </a:r>
          </a:p>
          <a:p>
            <a:endParaRPr lang="en-US" dirty="0"/>
          </a:p>
        </p:txBody>
      </p:sp>
      <p:grpSp>
        <p:nvGrpSpPr>
          <p:cNvPr id="17" name="Group 16">
            <a:extLst>
              <a:ext uri="{FF2B5EF4-FFF2-40B4-BE49-F238E27FC236}">
                <a16:creationId xmlns:a16="http://schemas.microsoft.com/office/drawing/2014/main" id="{E6402612-B24C-4FBD-963B-1FFC61363C10}"/>
              </a:ext>
            </a:extLst>
          </p:cNvPr>
          <p:cNvGrpSpPr/>
          <p:nvPr/>
        </p:nvGrpSpPr>
        <p:grpSpPr>
          <a:xfrm>
            <a:off x="1420368" y="1072896"/>
            <a:ext cx="2340865" cy="2707504"/>
            <a:chOff x="1700783" y="1487424"/>
            <a:chExt cx="2340865" cy="2707504"/>
          </a:xfrm>
        </p:grpSpPr>
        <p:pic>
          <p:nvPicPr>
            <p:cNvPr id="8" name="Picture 7">
              <a:extLst>
                <a:ext uri="{FF2B5EF4-FFF2-40B4-BE49-F238E27FC236}">
                  <a16:creationId xmlns:a16="http://schemas.microsoft.com/office/drawing/2014/main" id="{8EDD651D-CF99-49A6-A671-0CF371FA4536}"/>
                </a:ext>
              </a:extLst>
            </p:cNvPr>
            <p:cNvPicPr>
              <a:picLocks noChangeAspect="1"/>
            </p:cNvPicPr>
            <p:nvPr/>
          </p:nvPicPr>
          <p:blipFill rotWithShape="1">
            <a:blip r:embed="rId2"/>
            <a:srcRect l="24350" t="17663" r="23813"/>
            <a:stretch/>
          </p:blipFill>
          <p:spPr>
            <a:xfrm>
              <a:off x="1700783" y="1487424"/>
              <a:ext cx="2340865" cy="2707504"/>
            </a:xfrm>
            <a:prstGeom prst="rect">
              <a:avLst/>
            </a:prstGeom>
            <a:ln>
              <a:solidFill>
                <a:schemeClr val="bg1">
                  <a:lumMod val="75000"/>
                </a:schemeClr>
              </a:solidFill>
            </a:ln>
          </p:spPr>
        </p:pic>
        <p:sp>
          <p:nvSpPr>
            <p:cNvPr id="11" name="Rectangle 10">
              <a:extLst>
                <a:ext uri="{FF2B5EF4-FFF2-40B4-BE49-F238E27FC236}">
                  <a16:creationId xmlns:a16="http://schemas.microsoft.com/office/drawing/2014/main" id="{1AEC40F8-58AE-44D6-A2B5-592880245277}"/>
                </a:ext>
              </a:extLst>
            </p:cNvPr>
            <p:cNvSpPr/>
            <p:nvPr/>
          </p:nvSpPr>
          <p:spPr>
            <a:xfrm>
              <a:off x="3468624" y="1859280"/>
              <a:ext cx="304800" cy="115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9332BD5-389E-4BEE-B8EB-F14C91AAC1C6}"/>
              </a:ext>
            </a:extLst>
          </p:cNvPr>
          <p:cNvGrpSpPr/>
          <p:nvPr/>
        </p:nvGrpSpPr>
        <p:grpSpPr>
          <a:xfrm>
            <a:off x="4443984" y="1662162"/>
            <a:ext cx="2487168" cy="2531223"/>
            <a:chOff x="5236464" y="1578864"/>
            <a:chExt cx="2487168" cy="2531223"/>
          </a:xfrm>
        </p:grpSpPr>
        <p:pic>
          <p:nvPicPr>
            <p:cNvPr id="10" name="Picture 9">
              <a:extLst>
                <a:ext uri="{FF2B5EF4-FFF2-40B4-BE49-F238E27FC236}">
                  <a16:creationId xmlns:a16="http://schemas.microsoft.com/office/drawing/2014/main" id="{E2C068BB-6E4E-40B8-95C9-C6C1E3839231}"/>
                </a:ext>
              </a:extLst>
            </p:cNvPr>
            <p:cNvPicPr>
              <a:picLocks noChangeAspect="1"/>
            </p:cNvPicPr>
            <p:nvPr/>
          </p:nvPicPr>
          <p:blipFill rotWithShape="1">
            <a:blip r:embed="rId3"/>
            <a:srcRect l="24094" t="19601" r="25031"/>
            <a:stretch/>
          </p:blipFill>
          <p:spPr>
            <a:xfrm>
              <a:off x="5236464" y="1578864"/>
              <a:ext cx="2487168" cy="2531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C6C84499-CFC0-44F9-A2D9-02411FFE46E6}"/>
                </a:ext>
              </a:extLst>
            </p:cNvPr>
            <p:cNvSpPr/>
            <p:nvPr/>
          </p:nvSpPr>
          <p:spPr>
            <a:xfrm>
              <a:off x="7229856" y="1975104"/>
              <a:ext cx="304800" cy="115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F27377-248C-4209-B0BF-D02D5377BCE4}"/>
                </a:ext>
              </a:extLst>
            </p:cNvPr>
            <p:cNvSpPr/>
            <p:nvPr/>
          </p:nvSpPr>
          <p:spPr>
            <a:xfrm>
              <a:off x="6925056" y="2496136"/>
              <a:ext cx="451104" cy="173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8" name="Straight Arrow Connector 17">
            <a:extLst>
              <a:ext uri="{FF2B5EF4-FFF2-40B4-BE49-F238E27FC236}">
                <a16:creationId xmlns:a16="http://schemas.microsoft.com/office/drawing/2014/main" id="{E430FDA5-9655-41E1-8BAC-C761CE1ED734}"/>
              </a:ext>
            </a:extLst>
          </p:cNvPr>
          <p:cNvCxnSpPr/>
          <p:nvPr/>
        </p:nvCxnSpPr>
        <p:spPr>
          <a:xfrm>
            <a:off x="1280160" y="2251352"/>
            <a:ext cx="932688" cy="16393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983664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8A31F35EDF8C43A727E134025C138C" ma:contentTypeVersion="9" ma:contentTypeDescription="Create a new document." ma:contentTypeScope="" ma:versionID="eac8fa78c8328fd952b7b1ad14261922">
  <xsd:schema xmlns:xsd="http://www.w3.org/2001/XMLSchema" xmlns:xs="http://www.w3.org/2001/XMLSchema" xmlns:p="http://schemas.microsoft.com/office/2006/metadata/properties" xmlns:ns2="1a2f015b-47f4-42a5-86d1-9e99d3cd50c8" xmlns:ns3="e552896d-6876-44ed-94ba-856bf5f7b0ad" targetNamespace="http://schemas.microsoft.com/office/2006/metadata/properties" ma:root="true" ma:fieldsID="45d22ce6de1376bdc39a0c8fafc056e4" ns2:_="" ns3:_="">
    <xsd:import namespace="1a2f015b-47f4-42a5-86d1-9e99d3cd50c8"/>
    <xsd:import namespace="e552896d-6876-44ed-94ba-856bf5f7b0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f015b-47f4-42a5-86d1-9e99d3cd50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52896d-6876-44ed-94ba-856bf5f7b0a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7D5EDD-8C32-4661-B967-AA33EDE5F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f015b-47f4-42a5-86d1-9e99d3cd50c8"/>
    <ds:schemaRef ds:uri="e552896d-6876-44ed-94ba-856bf5f7b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A8BA50-ED64-4386-9E02-B38839FCF025}">
  <ds:schemaRefs>
    <ds:schemaRef ds:uri="http://purl.org/dc/terms/"/>
    <ds:schemaRef ds:uri="1a2f015b-47f4-42a5-86d1-9e99d3cd50c8"/>
    <ds:schemaRef ds:uri="http://schemas.microsoft.com/office/2006/documentManagement/types"/>
    <ds:schemaRef ds:uri="http://schemas.microsoft.com/office/infopath/2007/PartnerControls"/>
    <ds:schemaRef ds:uri="e552896d-6876-44ed-94ba-856bf5f7b0ad"/>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C401753-A60E-471D-BFDF-17133BF88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22867</TotalTime>
  <Words>992</Words>
  <Application>Microsoft Office PowerPoint</Application>
  <PresentationFormat>On-screen Show (4:3)</PresentationFormat>
  <Paragraphs>113</Paragraphs>
  <Slides>22</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22</vt:i4>
      </vt:variant>
    </vt:vector>
  </HeadingPairs>
  <TitlesOfParts>
    <vt:vector size="30" baseType="lpstr">
      <vt:lpstr>Arial</vt:lpstr>
      <vt:lpstr>Calibri</vt:lpstr>
      <vt:lpstr>Calibri Light</vt:lpstr>
      <vt:lpstr>Wingdings</vt:lpstr>
      <vt:lpstr>Retrospect</vt:lpstr>
      <vt:lpstr>Retrospect</vt:lpstr>
      <vt:lpstr>Retrospect</vt:lpstr>
      <vt:lpstr>Retrospect</vt:lpstr>
      <vt:lpstr>Student Training </vt:lpstr>
      <vt:lpstr>Mobile Device Access</vt:lpstr>
      <vt:lpstr>Login to TimesheetX Mobile</vt:lpstr>
      <vt:lpstr>Mobile – Report My Time Worked</vt:lpstr>
      <vt:lpstr>Mobile – Clock In</vt:lpstr>
      <vt:lpstr>Mobile – Clock Out</vt:lpstr>
      <vt:lpstr>Mobile – Report My Break</vt:lpstr>
      <vt:lpstr>Mobile – Start Break</vt:lpstr>
      <vt:lpstr>Mobile – End Break</vt:lpstr>
      <vt:lpstr>Mobile – View / Edit / Submit Time Sheet</vt:lpstr>
      <vt:lpstr>Mobile – View /Edit/ Submit Time Sheet</vt:lpstr>
      <vt:lpstr>Mobile – View Timesheet</vt:lpstr>
      <vt:lpstr>Mobile - Submit Time Sheet</vt:lpstr>
      <vt:lpstr>Mobile – Submit Time Sheet</vt:lpstr>
      <vt:lpstr>PowerPoint Presentation</vt:lpstr>
      <vt:lpstr>Mobile – Submitted Time Sheet Receipt</vt:lpstr>
      <vt:lpstr>Other Mobile Features</vt:lpstr>
      <vt:lpstr>Mobile – View  My Awards</vt:lpstr>
      <vt:lpstr>Mobile – View  My Awards</vt:lpstr>
      <vt:lpstr>Mobile – My Class Schedule</vt:lpstr>
      <vt:lpstr>Mobile – My Class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On-Campus Student Training</dc:title>
  <dc:creator>Julie Veselka</dc:creator>
  <cp:lastModifiedBy>Dawn Harris</cp:lastModifiedBy>
  <cp:revision>106</cp:revision>
  <dcterms:created xsi:type="dcterms:W3CDTF">2020-06-12T17:50:47Z</dcterms:created>
  <dcterms:modified xsi:type="dcterms:W3CDTF">2024-06-10T00:11:37Z</dcterms:modified>
</cp:coreProperties>
</file>