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7" r:id="rId4"/>
    <p:sldMasterId id="2147483771" r:id="rId5"/>
    <p:sldMasterId id="2147483822" r:id="rId6"/>
    <p:sldMasterId id="2147483828" r:id="rId7"/>
  </p:sldMasterIdLst>
  <p:notesMasterIdLst>
    <p:notesMasterId r:id="rId41"/>
  </p:notesMasterIdLst>
  <p:handoutMasterIdLst>
    <p:handoutMasterId r:id="rId42"/>
  </p:handoutMasterIdLst>
  <p:sldIdLst>
    <p:sldId id="261" r:id="rId8"/>
    <p:sldId id="438" r:id="rId9"/>
    <p:sldId id="409" r:id="rId10"/>
    <p:sldId id="439" r:id="rId11"/>
    <p:sldId id="393" r:id="rId12"/>
    <p:sldId id="343" r:id="rId13"/>
    <p:sldId id="458" r:id="rId14"/>
    <p:sldId id="441" r:id="rId15"/>
    <p:sldId id="446" r:id="rId16"/>
    <p:sldId id="447" r:id="rId17"/>
    <p:sldId id="442" r:id="rId18"/>
    <p:sldId id="444" r:id="rId19"/>
    <p:sldId id="445" r:id="rId20"/>
    <p:sldId id="450" r:id="rId21"/>
    <p:sldId id="465" r:id="rId22"/>
    <p:sldId id="448" r:id="rId23"/>
    <p:sldId id="459" r:id="rId24"/>
    <p:sldId id="452" r:id="rId25"/>
    <p:sldId id="453" r:id="rId26"/>
    <p:sldId id="454" r:id="rId27"/>
    <p:sldId id="462" r:id="rId28"/>
    <p:sldId id="461" r:id="rId29"/>
    <p:sldId id="455" r:id="rId30"/>
    <p:sldId id="449" r:id="rId31"/>
    <p:sldId id="476" r:id="rId32"/>
    <p:sldId id="463" r:id="rId33"/>
    <p:sldId id="477" r:id="rId34"/>
    <p:sldId id="478" r:id="rId35"/>
    <p:sldId id="479" r:id="rId36"/>
    <p:sldId id="456" r:id="rId37"/>
    <p:sldId id="466" r:id="rId38"/>
    <p:sldId id="457" r:id="rId39"/>
    <p:sldId id="405" r:id="rId40"/>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DDDDDD"/>
    <a:srgbClr val="009DDC"/>
    <a:srgbClr val="F8F8F8"/>
    <a:srgbClr val="EAEFF7"/>
    <a:srgbClr val="D2DEE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127" autoAdjust="0"/>
  </p:normalViewPr>
  <p:slideViewPr>
    <p:cSldViewPr snapToGrid="0">
      <p:cViewPr varScale="1">
        <p:scale>
          <a:sx n="63" d="100"/>
          <a:sy n="63" d="100"/>
        </p:scale>
        <p:origin x="1400" y="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49" d="100"/>
          <a:sy n="49" d="100"/>
        </p:scale>
        <p:origin x="26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28355B-1193-4D06-94ED-5B95B0B670B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38BB65C-5C3A-45A7-87FE-AA492FC199BA}">
      <dgm:prSet/>
      <dgm:spPr/>
      <dgm:t>
        <a:bodyPr/>
        <a:lstStyle/>
        <a:p>
          <a:r>
            <a:rPr lang="en-US" dirty="0"/>
            <a:t>Next Gen Web Solutions offers web and mobile software solutions to enable administrators to efficiently manage online forms, scholarships, employment, online timesheets and other specialized processes that requires electronic management.</a:t>
          </a:r>
        </a:p>
      </dgm:t>
    </dgm:pt>
    <dgm:pt modelId="{8DCEE381-A774-47A1-B486-73A0EB7C7089}" type="parTrans" cxnId="{677FBE3D-3D8B-4C0E-B20B-46BF952BB39A}">
      <dgm:prSet/>
      <dgm:spPr/>
      <dgm:t>
        <a:bodyPr/>
        <a:lstStyle/>
        <a:p>
          <a:endParaRPr lang="en-US"/>
        </a:p>
      </dgm:t>
    </dgm:pt>
    <dgm:pt modelId="{A62E68CE-5E37-484C-8A6C-5DB4779FA2FC}" type="sibTrans" cxnId="{677FBE3D-3D8B-4C0E-B20B-46BF952BB39A}">
      <dgm:prSet/>
      <dgm:spPr/>
      <dgm:t>
        <a:bodyPr/>
        <a:lstStyle/>
        <a:p>
          <a:endParaRPr lang="en-US"/>
        </a:p>
      </dgm:t>
    </dgm:pt>
    <dgm:pt modelId="{67BA51E4-9E91-4A1F-878C-60B1D2537AB4}">
      <dgm:prSet/>
      <dgm:spPr/>
      <dgm:t>
        <a:bodyPr/>
        <a:lstStyle/>
        <a:p>
          <a:r>
            <a:rPr lang="en-US" dirty="0"/>
            <a:t>JobX &amp; TimesheetX solutions in this training, assist institutions to automate the job posting, application review, timesheet administration and reporting process for employees, Supervisors, and site administrators. The solutions also assist in compliance validations based on various regulations and institutional policies. </a:t>
          </a:r>
        </a:p>
      </dgm:t>
    </dgm:pt>
    <dgm:pt modelId="{C96A4E54-5251-4540-93E1-E2651759B0C2}" type="parTrans" cxnId="{EC0332B2-59CD-4293-9779-06A76A33FCFC}">
      <dgm:prSet/>
      <dgm:spPr/>
      <dgm:t>
        <a:bodyPr/>
        <a:lstStyle/>
        <a:p>
          <a:endParaRPr lang="en-US"/>
        </a:p>
      </dgm:t>
    </dgm:pt>
    <dgm:pt modelId="{C34AF6D6-FD75-4AE5-AAD3-B22556FE81D3}" type="sibTrans" cxnId="{EC0332B2-59CD-4293-9779-06A76A33FCFC}">
      <dgm:prSet/>
      <dgm:spPr/>
      <dgm:t>
        <a:bodyPr/>
        <a:lstStyle/>
        <a:p>
          <a:endParaRPr lang="en-US"/>
        </a:p>
      </dgm:t>
    </dgm:pt>
    <dgm:pt modelId="{F8B10093-ACDE-499E-B303-42170CC7E584}" type="pres">
      <dgm:prSet presAssocID="{0728355B-1193-4D06-94ED-5B95B0B670B6}" presName="hierChild1" presStyleCnt="0">
        <dgm:presLayoutVars>
          <dgm:chPref val="1"/>
          <dgm:dir/>
          <dgm:animOne val="branch"/>
          <dgm:animLvl val="lvl"/>
          <dgm:resizeHandles/>
        </dgm:presLayoutVars>
      </dgm:prSet>
      <dgm:spPr/>
    </dgm:pt>
    <dgm:pt modelId="{6FCB489B-D35D-4188-B125-06B5AD25D89E}" type="pres">
      <dgm:prSet presAssocID="{238BB65C-5C3A-45A7-87FE-AA492FC199BA}" presName="hierRoot1" presStyleCnt="0"/>
      <dgm:spPr/>
    </dgm:pt>
    <dgm:pt modelId="{8A2BF8AF-D65A-4206-BDD8-49CB1D5196DA}" type="pres">
      <dgm:prSet presAssocID="{238BB65C-5C3A-45A7-87FE-AA492FC199BA}" presName="composite" presStyleCnt="0"/>
      <dgm:spPr/>
    </dgm:pt>
    <dgm:pt modelId="{1533059B-A7A3-4F21-ACE0-922079D93C71}" type="pres">
      <dgm:prSet presAssocID="{238BB65C-5C3A-45A7-87FE-AA492FC199BA}" presName="background" presStyleLbl="node0" presStyleIdx="0" presStyleCnt="2">
        <dgm:style>
          <a:lnRef idx="2">
            <a:schemeClr val="accent2">
              <a:shade val="50000"/>
            </a:schemeClr>
          </a:lnRef>
          <a:fillRef idx="1">
            <a:schemeClr val="accent2"/>
          </a:fillRef>
          <a:effectRef idx="0">
            <a:schemeClr val="accent2"/>
          </a:effectRef>
          <a:fontRef idx="minor">
            <a:schemeClr val="lt1"/>
          </a:fontRef>
        </dgm:style>
      </dgm:prSet>
      <dgm:spPr/>
    </dgm:pt>
    <dgm:pt modelId="{9DCB79AF-2958-4329-8773-2188924677BF}" type="pres">
      <dgm:prSet presAssocID="{238BB65C-5C3A-45A7-87FE-AA492FC199BA}" presName="text" presStyleLbl="fgAcc0" presStyleIdx="0" presStyleCnt="2">
        <dgm:presLayoutVars>
          <dgm:chPref val="3"/>
        </dgm:presLayoutVars>
      </dgm:prSet>
      <dgm:spPr/>
    </dgm:pt>
    <dgm:pt modelId="{7EF3EEEC-CB06-41D1-82E5-782991CD8D6C}" type="pres">
      <dgm:prSet presAssocID="{238BB65C-5C3A-45A7-87FE-AA492FC199BA}" presName="hierChild2" presStyleCnt="0"/>
      <dgm:spPr/>
    </dgm:pt>
    <dgm:pt modelId="{6D4F0C2A-C80F-4A30-AC5F-FA2AB55D972C}" type="pres">
      <dgm:prSet presAssocID="{67BA51E4-9E91-4A1F-878C-60B1D2537AB4}" presName="hierRoot1" presStyleCnt="0"/>
      <dgm:spPr/>
    </dgm:pt>
    <dgm:pt modelId="{02372CE3-5E73-40D9-BE7C-BEDE524ECD56}" type="pres">
      <dgm:prSet presAssocID="{67BA51E4-9E91-4A1F-878C-60B1D2537AB4}" presName="composite" presStyleCnt="0"/>
      <dgm:spPr/>
    </dgm:pt>
    <dgm:pt modelId="{4E100355-AFAD-4F9A-BD39-A04DC82144C4}" type="pres">
      <dgm:prSet presAssocID="{67BA51E4-9E91-4A1F-878C-60B1D2537AB4}" presName="background" presStyleLbl="node0" presStyleIdx="1" presStyleCnt="2">
        <dgm:style>
          <a:lnRef idx="2">
            <a:schemeClr val="accent2">
              <a:shade val="50000"/>
            </a:schemeClr>
          </a:lnRef>
          <a:fillRef idx="1">
            <a:schemeClr val="accent2"/>
          </a:fillRef>
          <a:effectRef idx="0">
            <a:schemeClr val="accent2"/>
          </a:effectRef>
          <a:fontRef idx="minor">
            <a:schemeClr val="lt1"/>
          </a:fontRef>
        </dgm:style>
      </dgm:prSet>
      <dgm:spPr/>
    </dgm:pt>
    <dgm:pt modelId="{744EE351-96D3-4EBF-B284-C761ACDCBD75}" type="pres">
      <dgm:prSet presAssocID="{67BA51E4-9E91-4A1F-878C-60B1D2537AB4}" presName="text" presStyleLbl="fgAcc0" presStyleIdx="1" presStyleCnt="2">
        <dgm:presLayoutVars>
          <dgm:chPref val="3"/>
        </dgm:presLayoutVars>
      </dgm:prSet>
      <dgm:spPr/>
    </dgm:pt>
    <dgm:pt modelId="{06439DC2-3CDD-4D4D-8644-7783287A0A01}" type="pres">
      <dgm:prSet presAssocID="{67BA51E4-9E91-4A1F-878C-60B1D2537AB4}" presName="hierChild2" presStyleCnt="0"/>
      <dgm:spPr/>
    </dgm:pt>
  </dgm:ptLst>
  <dgm:cxnLst>
    <dgm:cxn modelId="{FFA8A819-02EC-4ED2-A777-EDD9AB06EBC6}" type="presOf" srcId="{0728355B-1193-4D06-94ED-5B95B0B670B6}" destId="{F8B10093-ACDE-499E-B303-42170CC7E584}" srcOrd="0" destOrd="0" presId="urn:microsoft.com/office/officeart/2005/8/layout/hierarchy1"/>
    <dgm:cxn modelId="{677FBE3D-3D8B-4C0E-B20B-46BF952BB39A}" srcId="{0728355B-1193-4D06-94ED-5B95B0B670B6}" destId="{238BB65C-5C3A-45A7-87FE-AA492FC199BA}" srcOrd="0" destOrd="0" parTransId="{8DCEE381-A774-47A1-B486-73A0EB7C7089}" sibTransId="{A62E68CE-5E37-484C-8A6C-5DB4779FA2FC}"/>
    <dgm:cxn modelId="{5ADAF843-379D-46CF-AB67-FBDDE6A6333D}" type="presOf" srcId="{67BA51E4-9E91-4A1F-878C-60B1D2537AB4}" destId="{744EE351-96D3-4EBF-B284-C761ACDCBD75}" srcOrd="0" destOrd="0" presId="urn:microsoft.com/office/officeart/2005/8/layout/hierarchy1"/>
    <dgm:cxn modelId="{2D37BD59-A896-44C3-831B-EF73A8174ECC}" type="presOf" srcId="{238BB65C-5C3A-45A7-87FE-AA492FC199BA}" destId="{9DCB79AF-2958-4329-8773-2188924677BF}" srcOrd="0" destOrd="0" presId="urn:microsoft.com/office/officeart/2005/8/layout/hierarchy1"/>
    <dgm:cxn modelId="{EC0332B2-59CD-4293-9779-06A76A33FCFC}" srcId="{0728355B-1193-4D06-94ED-5B95B0B670B6}" destId="{67BA51E4-9E91-4A1F-878C-60B1D2537AB4}" srcOrd="1" destOrd="0" parTransId="{C96A4E54-5251-4540-93E1-E2651759B0C2}" sibTransId="{C34AF6D6-FD75-4AE5-AAD3-B22556FE81D3}"/>
    <dgm:cxn modelId="{2506BA72-6FE8-4C94-8904-31A0395C5182}" type="presParOf" srcId="{F8B10093-ACDE-499E-B303-42170CC7E584}" destId="{6FCB489B-D35D-4188-B125-06B5AD25D89E}" srcOrd="0" destOrd="0" presId="urn:microsoft.com/office/officeart/2005/8/layout/hierarchy1"/>
    <dgm:cxn modelId="{4386901C-2E47-44CA-BA3D-8958B475D3AB}" type="presParOf" srcId="{6FCB489B-D35D-4188-B125-06B5AD25D89E}" destId="{8A2BF8AF-D65A-4206-BDD8-49CB1D5196DA}" srcOrd="0" destOrd="0" presId="urn:microsoft.com/office/officeart/2005/8/layout/hierarchy1"/>
    <dgm:cxn modelId="{F130C2C5-F9FC-4541-A660-59B791CB18AD}" type="presParOf" srcId="{8A2BF8AF-D65A-4206-BDD8-49CB1D5196DA}" destId="{1533059B-A7A3-4F21-ACE0-922079D93C71}" srcOrd="0" destOrd="0" presId="urn:microsoft.com/office/officeart/2005/8/layout/hierarchy1"/>
    <dgm:cxn modelId="{ACC6B0A4-F16E-4763-A50A-5572827C5B0C}" type="presParOf" srcId="{8A2BF8AF-D65A-4206-BDD8-49CB1D5196DA}" destId="{9DCB79AF-2958-4329-8773-2188924677BF}" srcOrd="1" destOrd="0" presId="urn:microsoft.com/office/officeart/2005/8/layout/hierarchy1"/>
    <dgm:cxn modelId="{3B0EB47D-5CCA-453E-BEAE-0DFA82DAFDA9}" type="presParOf" srcId="{6FCB489B-D35D-4188-B125-06B5AD25D89E}" destId="{7EF3EEEC-CB06-41D1-82E5-782991CD8D6C}" srcOrd="1" destOrd="0" presId="urn:microsoft.com/office/officeart/2005/8/layout/hierarchy1"/>
    <dgm:cxn modelId="{B7B2916C-74CD-490E-B395-0F9082946D39}" type="presParOf" srcId="{F8B10093-ACDE-499E-B303-42170CC7E584}" destId="{6D4F0C2A-C80F-4A30-AC5F-FA2AB55D972C}" srcOrd="1" destOrd="0" presId="urn:microsoft.com/office/officeart/2005/8/layout/hierarchy1"/>
    <dgm:cxn modelId="{32B3DD07-B455-4792-A510-9BED9C72F45E}" type="presParOf" srcId="{6D4F0C2A-C80F-4A30-AC5F-FA2AB55D972C}" destId="{02372CE3-5E73-40D9-BE7C-BEDE524ECD56}" srcOrd="0" destOrd="0" presId="urn:microsoft.com/office/officeart/2005/8/layout/hierarchy1"/>
    <dgm:cxn modelId="{ACF3BE04-15D1-4ABA-8C93-3FBD04CA7565}" type="presParOf" srcId="{02372CE3-5E73-40D9-BE7C-BEDE524ECD56}" destId="{4E100355-AFAD-4F9A-BD39-A04DC82144C4}" srcOrd="0" destOrd="0" presId="urn:microsoft.com/office/officeart/2005/8/layout/hierarchy1"/>
    <dgm:cxn modelId="{D37165D7-B4BF-40BE-9929-E9F457F62B82}" type="presParOf" srcId="{02372CE3-5E73-40D9-BE7C-BEDE524ECD56}" destId="{744EE351-96D3-4EBF-B284-C761ACDCBD75}" srcOrd="1" destOrd="0" presId="urn:microsoft.com/office/officeart/2005/8/layout/hierarchy1"/>
    <dgm:cxn modelId="{219A93F2-76A2-4D0D-8832-E34A5B7574ED}" type="presParOf" srcId="{6D4F0C2A-C80F-4A30-AC5F-FA2AB55D972C}" destId="{06439DC2-3CDD-4D4D-8644-7783287A0A0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BDEDE1-7604-461F-AC36-D39990B3C96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200DE4C-C827-44A1-933A-4BCD1FCB49C0}">
      <dgm:prSet/>
      <dgm:spPr/>
      <dgm:t>
        <a:bodyPr/>
        <a:lstStyle/>
        <a:p>
          <a:pPr>
            <a:lnSpc>
              <a:spcPct val="100000"/>
            </a:lnSpc>
          </a:pPr>
          <a:r>
            <a:rPr lang="en-US" dirty="0"/>
            <a:t>Easy online timesheet management</a:t>
          </a:r>
        </a:p>
      </dgm:t>
    </dgm:pt>
    <dgm:pt modelId="{B4C381AE-C3DF-47FD-AB09-E476F12538DD}" type="parTrans" cxnId="{CC593524-1B77-42AB-BF58-7B498D255F26}">
      <dgm:prSet/>
      <dgm:spPr/>
      <dgm:t>
        <a:bodyPr/>
        <a:lstStyle/>
        <a:p>
          <a:endParaRPr lang="en-US"/>
        </a:p>
      </dgm:t>
    </dgm:pt>
    <dgm:pt modelId="{C83D3C2B-9760-4C6A-A578-56E40855126D}" type="sibTrans" cxnId="{CC593524-1B77-42AB-BF58-7B498D255F26}">
      <dgm:prSet/>
      <dgm:spPr/>
      <dgm:t>
        <a:bodyPr/>
        <a:lstStyle/>
        <a:p>
          <a:endParaRPr lang="en-US"/>
        </a:p>
      </dgm:t>
    </dgm:pt>
    <dgm:pt modelId="{D716D2F6-7483-43DE-8F36-F5D4FD706510}">
      <dgm:prSet/>
      <dgm:spPr/>
      <dgm:t>
        <a:bodyPr/>
        <a:lstStyle/>
        <a:p>
          <a:pPr>
            <a:lnSpc>
              <a:spcPct val="100000"/>
            </a:lnSpc>
          </a:pPr>
          <a:r>
            <a:rPr lang="en-US" dirty="0"/>
            <a:t>Consistent timesheet processing across all departments</a:t>
          </a:r>
        </a:p>
      </dgm:t>
    </dgm:pt>
    <dgm:pt modelId="{097345F9-DEA3-4A8E-998C-A8657EC63C46}" type="parTrans" cxnId="{99EF18AC-66BD-4D73-BE66-61185248E3D4}">
      <dgm:prSet/>
      <dgm:spPr/>
      <dgm:t>
        <a:bodyPr/>
        <a:lstStyle/>
        <a:p>
          <a:endParaRPr lang="en-US"/>
        </a:p>
      </dgm:t>
    </dgm:pt>
    <dgm:pt modelId="{9B9D90F5-7CFD-4357-AA1F-F3C855540A10}" type="sibTrans" cxnId="{99EF18AC-66BD-4D73-BE66-61185248E3D4}">
      <dgm:prSet/>
      <dgm:spPr/>
      <dgm:t>
        <a:bodyPr/>
        <a:lstStyle/>
        <a:p>
          <a:endParaRPr lang="en-US"/>
        </a:p>
      </dgm:t>
    </dgm:pt>
    <dgm:pt modelId="{25F7AAEE-380E-418B-8460-D563DC2A378C}">
      <dgm:prSet/>
      <dgm:spPr/>
      <dgm:t>
        <a:bodyPr/>
        <a:lstStyle/>
        <a:p>
          <a:pPr>
            <a:lnSpc>
              <a:spcPct val="100000"/>
            </a:lnSpc>
          </a:pPr>
          <a:r>
            <a:rPr lang="en-US" dirty="0"/>
            <a:t>Reduced compliance issues due to powerful edits that ensure timesheet entries comply with state/federal labor laws</a:t>
          </a:r>
        </a:p>
      </dgm:t>
    </dgm:pt>
    <dgm:pt modelId="{11AC9D83-97F0-4E25-ACA7-677ECD5C248D}" type="parTrans" cxnId="{C45BD56A-CFC6-4F25-B173-0E6C4C8774E6}">
      <dgm:prSet/>
      <dgm:spPr/>
      <dgm:t>
        <a:bodyPr/>
        <a:lstStyle/>
        <a:p>
          <a:endParaRPr lang="en-US"/>
        </a:p>
      </dgm:t>
    </dgm:pt>
    <dgm:pt modelId="{DDF019C9-4A76-4CDB-8233-D41A0FC52F6A}" type="sibTrans" cxnId="{C45BD56A-CFC6-4F25-B173-0E6C4C8774E6}">
      <dgm:prSet/>
      <dgm:spPr/>
      <dgm:t>
        <a:bodyPr/>
        <a:lstStyle/>
        <a:p>
          <a:endParaRPr lang="en-US"/>
        </a:p>
      </dgm:t>
    </dgm:pt>
    <dgm:pt modelId="{27DEDE8B-7E12-48C7-ACAE-FDF37F4F2B54}">
      <dgm:prSet/>
      <dgm:spPr/>
      <dgm:t>
        <a:bodyPr/>
        <a:lstStyle/>
        <a:p>
          <a:pPr>
            <a:lnSpc>
              <a:spcPct val="100000"/>
            </a:lnSpc>
          </a:pPr>
          <a:r>
            <a:rPr lang="en-US" dirty="0"/>
            <a:t>Reduce math errors and illegible timesheet entries previously experienced with paper timesheets</a:t>
          </a:r>
        </a:p>
      </dgm:t>
    </dgm:pt>
    <dgm:pt modelId="{7DDD4A9C-D2AD-4E52-8816-7375B42AB521}" type="parTrans" cxnId="{175D414C-3682-4B3D-8AE7-A6F988CAF539}">
      <dgm:prSet/>
      <dgm:spPr/>
      <dgm:t>
        <a:bodyPr/>
        <a:lstStyle/>
        <a:p>
          <a:endParaRPr lang="en-US"/>
        </a:p>
      </dgm:t>
    </dgm:pt>
    <dgm:pt modelId="{F7ABF402-53FE-4175-A7B1-F3F0CF9265D2}" type="sibTrans" cxnId="{175D414C-3682-4B3D-8AE7-A6F988CAF539}">
      <dgm:prSet/>
      <dgm:spPr/>
      <dgm:t>
        <a:bodyPr/>
        <a:lstStyle/>
        <a:p>
          <a:endParaRPr lang="en-US"/>
        </a:p>
      </dgm:t>
    </dgm:pt>
    <dgm:pt modelId="{344B889C-8749-49AE-86B4-FB439F67AA5A}">
      <dgm:prSet/>
      <dgm:spPr/>
      <dgm:t>
        <a:bodyPr/>
        <a:lstStyle/>
        <a:p>
          <a:pPr>
            <a:lnSpc>
              <a:spcPct val="100000"/>
            </a:lnSpc>
          </a:pPr>
          <a:r>
            <a:rPr lang="en-US"/>
            <a:t>Deadline reminders ensure timely submissions from employees and approvals for supervisors.</a:t>
          </a:r>
          <a:endParaRPr lang="en-US" dirty="0"/>
        </a:p>
      </dgm:t>
    </dgm:pt>
    <dgm:pt modelId="{DD66AB0E-F276-4AEB-9AA8-A79259F78C46}" type="parTrans" cxnId="{E462F1C6-60ED-4374-B13E-4427216DFA4D}">
      <dgm:prSet/>
      <dgm:spPr/>
      <dgm:t>
        <a:bodyPr/>
        <a:lstStyle/>
        <a:p>
          <a:endParaRPr lang="en-US"/>
        </a:p>
      </dgm:t>
    </dgm:pt>
    <dgm:pt modelId="{8FE9778D-69CD-4020-8434-8062614264D0}" type="sibTrans" cxnId="{E462F1C6-60ED-4374-B13E-4427216DFA4D}">
      <dgm:prSet/>
      <dgm:spPr/>
      <dgm:t>
        <a:bodyPr/>
        <a:lstStyle/>
        <a:p>
          <a:endParaRPr lang="en-US"/>
        </a:p>
      </dgm:t>
    </dgm:pt>
    <dgm:pt modelId="{F591A53C-AFCA-4C4C-900B-E3B8EF32F600}">
      <dgm:prSet/>
      <dgm:spPr/>
      <dgm:t>
        <a:bodyPr/>
        <a:lstStyle/>
        <a:p>
          <a:pPr>
            <a:lnSpc>
              <a:spcPct val="100000"/>
            </a:lnSpc>
          </a:pPr>
          <a:r>
            <a:rPr lang="en-US" dirty="0"/>
            <a:t>Powerful Supervisor Tools: Automated Warnings, Web Accessibility, E-Signatures, and Mobile Friendly</a:t>
          </a:r>
        </a:p>
      </dgm:t>
    </dgm:pt>
    <dgm:pt modelId="{124D791A-3B93-495F-8060-50F0F65D9872}" type="parTrans" cxnId="{6A9AC044-929C-414B-A5BD-C744B77F15AD}">
      <dgm:prSet/>
      <dgm:spPr/>
      <dgm:t>
        <a:bodyPr/>
        <a:lstStyle/>
        <a:p>
          <a:endParaRPr lang="en-US"/>
        </a:p>
      </dgm:t>
    </dgm:pt>
    <dgm:pt modelId="{6193C1F2-646D-42A8-914E-46E7C63D748B}" type="sibTrans" cxnId="{6A9AC044-929C-414B-A5BD-C744B77F15AD}">
      <dgm:prSet/>
      <dgm:spPr/>
      <dgm:t>
        <a:bodyPr/>
        <a:lstStyle/>
        <a:p>
          <a:endParaRPr lang="en-US"/>
        </a:p>
      </dgm:t>
    </dgm:pt>
    <dgm:pt modelId="{1E9F0026-B7BE-4F7D-A621-25431CFCEC77}" type="pres">
      <dgm:prSet presAssocID="{4EBDEDE1-7604-461F-AC36-D39990B3C966}" presName="root" presStyleCnt="0">
        <dgm:presLayoutVars>
          <dgm:dir/>
          <dgm:resizeHandles val="exact"/>
        </dgm:presLayoutVars>
      </dgm:prSet>
      <dgm:spPr/>
    </dgm:pt>
    <dgm:pt modelId="{7139FA74-A15C-4387-98C6-BB0F53534F05}" type="pres">
      <dgm:prSet presAssocID="{C200DE4C-C827-44A1-933A-4BCD1FCB49C0}" presName="compNode" presStyleCnt="0"/>
      <dgm:spPr/>
    </dgm:pt>
    <dgm:pt modelId="{54936B27-9CE2-4383-A18D-C7CC4DDC9CDC}" type="pres">
      <dgm:prSet presAssocID="{C200DE4C-C827-44A1-933A-4BCD1FCB49C0}" presName="bgRect" presStyleLbl="bgShp" presStyleIdx="0" presStyleCnt="6"/>
      <dgm:spPr/>
    </dgm:pt>
    <dgm:pt modelId="{AE464B04-D08E-47B3-B440-13F376F19604}" type="pres">
      <dgm:prSet presAssocID="{C200DE4C-C827-44A1-933A-4BCD1FCB49C0}"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8560DBC-1067-49C4-ABEB-56170C9FA325}" type="pres">
      <dgm:prSet presAssocID="{C200DE4C-C827-44A1-933A-4BCD1FCB49C0}" presName="spaceRect" presStyleCnt="0"/>
      <dgm:spPr/>
    </dgm:pt>
    <dgm:pt modelId="{6155A8EE-F2D7-45D2-A0CF-6AF865C037CB}" type="pres">
      <dgm:prSet presAssocID="{C200DE4C-C827-44A1-933A-4BCD1FCB49C0}" presName="parTx" presStyleLbl="revTx" presStyleIdx="0" presStyleCnt="6">
        <dgm:presLayoutVars>
          <dgm:chMax val="0"/>
          <dgm:chPref val="0"/>
        </dgm:presLayoutVars>
      </dgm:prSet>
      <dgm:spPr/>
    </dgm:pt>
    <dgm:pt modelId="{B1274F9A-E4BC-4DBF-94B7-875DEA88AB0F}" type="pres">
      <dgm:prSet presAssocID="{C83D3C2B-9760-4C6A-A578-56E40855126D}" presName="sibTrans" presStyleCnt="0"/>
      <dgm:spPr/>
    </dgm:pt>
    <dgm:pt modelId="{181B23DE-903E-4B6C-8752-8E03F4B365E8}" type="pres">
      <dgm:prSet presAssocID="{D716D2F6-7483-43DE-8F36-F5D4FD706510}" presName="compNode" presStyleCnt="0"/>
      <dgm:spPr/>
    </dgm:pt>
    <dgm:pt modelId="{26ED8346-ECD8-448D-A7E7-FF5A8DA4C166}" type="pres">
      <dgm:prSet presAssocID="{D716D2F6-7483-43DE-8F36-F5D4FD706510}" presName="bgRect" presStyleLbl="bgShp" presStyleIdx="1" presStyleCnt="6"/>
      <dgm:spPr/>
    </dgm:pt>
    <dgm:pt modelId="{8D949807-A1B5-4195-AA3C-E2743FA860BA}" type="pres">
      <dgm:prSet presAssocID="{D716D2F6-7483-43DE-8F36-F5D4FD706510}"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CCA1A12A-CAEF-4DA5-AA14-E47C1A456171}" type="pres">
      <dgm:prSet presAssocID="{D716D2F6-7483-43DE-8F36-F5D4FD706510}" presName="spaceRect" presStyleCnt="0"/>
      <dgm:spPr/>
    </dgm:pt>
    <dgm:pt modelId="{6AAD976C-EA46-4D1C-9C79-F709DD54C545}" type="pres">
      <dgm:prSet presAssocID="{D716D2F6-7483-43DE-8F36-F5D4FD706510}" presName="parTx" presStyleLbl="revTx" presStyleIdx="1" presStyleCnt="6">
        <dgm:presLayoutVars>
          <dgm:chMax val="0"/>
          <dgm:chPref val="0"/>
        </dgm:presLayoutVars>
      </dgm:prSet>
      <dgm:spPr/>
    </dgm:pt>
    <dgm:pt modelId="{58C26C84-C5AE-4B68-9A97-6530AAF0FDCE}" type="pres">
      <dgm:prSet presAssocID="{9B9D90F5-7CFD-4357-AA1F-F3C855540A10}" presName="sibTrans" presStyleCnt="0"/>
      <dgm:spPr/>
    </dgm:pt>
    <dgm:pt modelId="{88167056-AC7E-43C5-8E95-D9FB692FC5D2}" type="pres">
      <dgm:prSet presAssocID="{25F7AAEE-380E-418B-8460-D563DC2A378C}" presName="compNode" presStyleCnt="0"/>
      <dgm:spPr/>
    </dgm:pt>
    <dgm:pt modelId="{C5425EB6-7282-4BE7-9DC6-09EC45A34637}" type="pres">
      <dgm:prSet presAssocID="{25F7AAEE-380E-418B-8460-D563DC2A378C}" presName="bgRect" presStyleLbl="bgShp" presStyleIdx="2" presStyleCnt="6"/>
      <dgm:spPr/>
    </dgm:pt>
    <dgm:pt modelId="{1C120C84-8CDD-49B6-9CC1-F07DECD3CBC1}" type="pres">
      <dgm:prSet presAssocID="{25F7AAEE-380E-418B-8460-D563DC2A378C}"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9F9E3624-6C58-44B2-9DCA-98B6D765A5AF}" type="pres">
      <dgm:prSet presAssocID="{25F7AAEE-380E-418B-8460-D563DC2A378C}" presName="spaceRect" presStyleCnt="0"/>
      <dgm:spPr/>
    </dgm:pt>
    <dgm:pt modelId="{7A2213B4-AFA2-4483-8D0B-8A42889C3459}" type="pres">
      <dgm:prSet presAssocID="{25F7AAEE-380E-418B-8460-D563DC2A378C}" presName="parTx" presStyleLbl="revTx" presStyleIdx="2" presStyleCnt="6">
        <dgm:presLayoutVars>
          <dgm:chMax val="0"/>
          <dgm:chPref val="0"/>
        </dgm:presLayoutVars>
      </dgm:prSet>
      <dgm:spPr/>
    </dgm:pt>
    <dgm:pt modelId="{9AC72FCE-6F6E-4429-A854-1460ADE5E3B7}" type="pres">
      <dgm:prSet presAssocID="{DDF019C9-4A76-4CDB-8233-D41A0FC52F6A}" presName="sibTrans" presStyleCnt="0"/>
      <dgm:spPr/>
    </dgm:pt>
    <dgm:pt modelId="{7556E051-D361-415A-9E5F-B8FE73D42198}" type="pres">
      <dgm:prSet presAssocID="{27DEDE8B-7E12-48C7-ACAE-FDF37F4F2B54}" presName="compNode" presStyleCnt="0"/>
      <dgm:spPr/>
    </dgm:pt>
    <dgm:pt modelId="{A0212912-8E18-4BC4-B3AC-21C928B7F9A6}" type="pres">
      <dgm:prSet presAssocID="{27DEDE8B-7E12-48C7-ACAE-FDF37F4F2B54}" presName="bgRect" presStyleLbl="bgShp" presStyleIdx="3" presStyleCnt="6"/>
      <dgm:spPr/>
    </dgm:pt>
    <dgm:pt modelId="{1614D2C5-52EF-4534-9CBA-98C0A09451AA}" type="pres">
      <dgm:prSet presAssocID="{27DEDE8B-7E12-48C7-ACAE-FDF37F4F2B54}"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CA06DB59-76C6-4866-AC14-30F4F9971A28}" type="pres">
      <dgm:prSet presAssocID="{27DEDE8B-7E12-48C7-ACAE-FDF37F4F2B54}" presName="spaceRect" presStyleCnt="0"/>
      <dgm:spPr/>
    </dgm:pt>
    <dgm:pt modelId="{22662F4B-62E5-46CA-9BC6-CB5660A385E6}" type="pres">
      <dgm:prSet presAssocID="{27DEDE8B-7E12-48C7-ACAE-FDF37F4F2B54}" presName="parTx" presStyleLbl="revTx" presStyleIdx="3" presStyleCnt="6">
        <dgm:presLayoutVars>
          <dgm:chMax val="0"/>
          <dgm:chPref val="0"/>
        </dgm:presLayoutVars>
      </dgm:prSet>
      <dgm:spPr/>
    </dgm:pt>
    <dgm:pt modelId="{5BA77C01-65D6-42F8-839E-7CFE3CE766E1}" type="pres">
      <dgm:prSet presAssocID="{F7ABF402-53FE-4175-A7B1-F3F0CF9265D2}" presName="sibTrans" presStyleCnt="0"/>
      <dgm:spPr/>
    </dgm:pt>
    <dgm:pt modelId="{172934A6-B66F-4EB3-BB22-8A77EAEC5151}" type="pres">
      <dgm:prSet presAssocID="{344B889C-8749-49AE-86B4-FB439F67AA5A}" presName="compNode" presStyleCnt="0"/>
      <dgm:spPr/>
    </dgm:pt>
    <dgm:pt modelId="{53BC955E-FC95-4806-BABE-13068EF8F7C0}" type="pres">
      <dgm:prSet presAssocID="{344B889C-8749-49AE-86B4-FB439F67AA5A}" presName="bgRect" presStyleLbl="bgShp" presStyleIdx="4" presStyleCnt="6"/>
      <dgm:spPr/>
    </dgm:pt>
    <dgm:pt modelId="{C05456A5-FC52-4903-B72A-4AC5317E309B}" type="pres">
      <dgm:prSet presAssocID="{344B889C-8749-49AE-86B4-FB439F67AA5A}"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ales of Justice"/>
        </a:ext>
      </dgm:extLst>
    </dgm:pt>
    <dgm:pt modelId="{381ED1D6-F26E-4B60-8FB6-688E56491760}" type="pres">
      <dgm:prSet presAssocID="{344B889C-8749-49AE-86B4-FB439F67AA5A}" presName="spaceRect" presStyleCnt="0"/>
      <dgm:spPr/>
    </dgm:pt>
    <dgm:pt modelId="{C211F707-8BA2-4333-BDE6-3AA145EB3982}" type="pres">
      <dgm:prSet presAssocID="{344B889C-8749-49AE-86B4-FB439F67AA5A}" presName="parTx" presStyleLbl="revTx" presStyleIdx="4" presStyleCnt="6">
        <dgm:presLayoutVars>
          <dgm:chMax val="0"/>
          <dgm:chPref val="0"/>
        </dgm:presLayoutVars>
      </dgm:prSet>
      <dgm:spPr/>
    </dgm:pt>
    <dgm:pt modelId="{03BA8188-A4E7-4A25-8D18-C40D53C2ED99}" type="pres">
      <dgm:prSet presAssocID="{8FE9778D-69CD-4020-8434-8062614264D0}" presName="sibTrans" presStyleCnt="0"/>
      <dgm:spPr/>
    </dgm:pt>
    <dgm:pt modelId="{B28FBCBA-ABE2-4723-94C5-4CA689EE9462}" type="pres">
      <dgm:prSet presAssocID="{F591A53C-AFCA-4C4C-900B-E3B8EF32F600}" presName="compNode" presStyleCnt="0"/>
      <dgm:spPr/>
    </dgm:pt>
    <dgm:pt modelId="{EF0049B5-80A5-47B5-9510-BDD43CA6BAF8}" type="pres">
      <dgm:prSet presAssocID="{F591A53C-AFCA-4C4C-900B-E3B8EF32F600}" presName="bgRect" presStyleLbl="bgShp" presStyleIdx="5" presStyleCnt="6"/>
      <dgm:spPr/>
    </dgm:pt>
    <dgm:pt modelId="{626199E6-344B-4AAE-BD07-7E4C1A675868}" type="pres">
      <dgm:prSet presAssocID="{F591A53C-AFCA-4C4C-900B-E3B8EF32F600}"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mail"/>
        </a:ext>
      </dgm:extLst>
    </dgm:pt>
    <dgm:pt modelId="{EAA22246-E1B8-44B8-A76D-19E6EAFF4059}" type="pres">
      <dgm:prSet presAssocID="{F591A53C-AFCA-4C4C-900B-E3B8EF32F600}" presName="spaceRect" presStyleCnt="0"/>
      <dgm:spPr/>
    </dgm:pt>
    <dgm:pt modelId="{615C2595-DDEB-4496-91DA-50101DB3827F}" type="pres">
      <dgm:prSet presAssocID="{F591A53C-AFCA-4C4C-900B-E3B8EF32F600}" presName="parTx" presStyleLbl="revTx" presStyleIdx="5" presStyleCnt="6">
        <dgm:presLayoutVars>
          <dgm:chMax val="0"/>
          <dgm:chPref val="0"/>
        </dgm:presLayoutVars>
      </dgm:prSet>
      <dgm:spPr/>
    </dgm:pt>
  </dgm:ptLst>
  <dgm:cxnLst>
    <dgm:cxn modelId="{07AD0020-E485-4228-B417-92E27D678B28}" type="presOf" srcId="{D716D2F6-7483-43DE-8F36-F5D4FD706510}" destId="{6AAD976C-EA46-4D1C-9C79-F709DD54C545}" srcOrd="0" destOrd="0" presId="urn:microsoft.com/office/officeart/2018/2/layout/IconVerticalSolidList"/>
    <dgm:cxn modelId="{CC593524-1B77-42AB-BF58-7B498D255F26}" srcId="{4EBDEDE1-7604-461F-AC36-D39990B3C966}" destId="{C200DE4C-C827-44A1-933A-4BCD1FCB49C0}" srcOrd="0" destOrd="0" parTransId="{B4C381AE-C3DF-47FD-AB09-E476F12538DD}" sibTransId="{C83D3C2B-9760-4C6A-A578-56E40855126D}"/>
    <dgm:cxn modelId="{6A9AC044-929C-414B-A5BD-C744B77F15AD}" srcId="{4EBDEDE1-7604-461F-AC36-D39990B3C966}" destId="{F591A53C-AFCA-4C4C-900B-E3B8EF32F600}" srcOrd="5" destOrd="0" parTransId="{124D791A-3B93-495F-8060-50F0F65D9872}" sibTransId="{6193C1F2-646D-42A8-914E-46E7C63D748B}"/>
    <dgm:cxn modelId="{C45BD56A-CFC6-4F25-B173-0E6C4C8774E6}" srcId="{4EBDEDE1-7604-461F-AC36-D39990B3C966}" destId="{25F7AAEE-380E-418B-8460-D563DC2A378C}" srcOrd="2" destOrd="0" parTransId="{11AC9D83-97F0-4E25-ACA7-677ECD5C248D}" sibTransId="{DDF019C9-4A76-4CDB-8233-D41A0FC52F6A}"/>
    <dgm:cxn modelId="{175D414C-3682-4B3D-8AE7-A6F988CAF539}" srcId="{4EBDEDE1-7604-461F-AC36-D39990B3C966}" destId="{27DEDE8B-7E12-48C7-ACAE-FDF37F4F2B54}" srcOrd="3" destOrd="0" parTransId="{7DDD4A9C-D2AD-4E52-8816-7375B42AB521}" sibTransId="{F7ABF402-53FE-4175-A7B1-F3F0CF9265D2}"/>
    <dgm:cxn modelId="{99EF18AC-66BD-4D73-BE66-61185248E3D4}" srcId="{4EBDEDE1-7604-461F-AC36-D39990B3C966}" destId="{D716D2F6-7483-43DE-8F36-F5D4FD706510}" srcOrd="1" destOrd="0" parTransId="{097345F9-DEA3-4A8E-998C-A8657EC63C46}" sibTransId="{9B9D90F5-7CFD-4357-AA1F-F3C855540A10}"/>
    <dgm:cxn modelId="{F00E7DB3-54E3-4955-A2E3-CECA135EA24F}" type="presOf" srcId="{27DEDE8B-7E12-48C7-ACAE-FDF37F4F2B54}" destId="{22662F4B-62E5-46CA-9BC6-CB5660A385E6}" srcOrd="0" destOrd="0" presId="urn:microsoft.com/office/officeart/2018/2/layout/IconVerticalSolidList"/>
    <dgm:cxn modelId="{16AD40C4-4868-4068-81DB-4FCECDDCDB50}" type="presOf" srcId="{C200DE4C-C827-44A1-933A-4BCD1FCB49C0}" destId="{6155A8EE-F2D7-45D2-A0CF-6AF865C037CB}" srcOrd="0" destOrd="0" presId="urn:microsoft.com/office/officeart/2018/2/layout/IconVerticalSolidList"/>
    <dgm:cxn modelId="{E462F1C6-60ED-4374-B13E-4427216DFA4D}" srcId="{4EBDEDE1-7604-461F-AC36-D39990B3C966}" destId="{344B889C-8749-49AE-86B4-FB439F67AA5A}" srcOrd="4" destOrd="0" parTransId="{DD66AB0E-F276-4AEB-9AA8-A79259F78C46}" sibTransId="{8FE9778D-69CD-4020-8434-8062614264D0}"/>
    <dgm:cxn modelId="{789024D5-DFED-49F0-9306-F62D1A92A581}" type="presOf" srcId="{F591A53C-AFCA-4C4C-900B-E3B8EF32F600}" destId="{615C2595-DDEB-4496-91DA-50101DB3827F}" srcOrd="0" destOrd="0" presId="urn:microsoft.com/office/officeart/2018/2/layout/IconVerticalSolidList"/>
    <dgm:cxn modelId="{0C783BD8-8E9C-4ED7-856A-580B6C083881}" type="presOf" srcId="{344B889C-8749-49AE-86B4-FB439F67AA5A}" destId="{C211F707-8BA2-4333-BDE6-3AA145EB3982}" srcOrd="0" destOrd="0" presId="urn:microsoft.com/office/officeart/2018/2/layout/IconVerticalSolidList"/>
    <dgm:cxn modelId="{6260A9DA-270F-4CAA-B149-95E6D8E7EA97}" type="presOf" srcId="{25F7AAEE-380E-418B-8460-D563DC2A378C}" destId="{7A2213B4-AFA2-4483-8D0B-8A42889C3459}" srcOrd="0" destOrd="0" presId="urn:microsoft.com/office/officeart/2018/2/layout/IconVerticalSolidList"/>
    <dgm:cxn modelId="{E6FC35E6-9189-49B5-B062-C4A5D9437B20}" type="presOf" srcId="{4EBDEDE1-7604-461F-AC36-D39990B3C966}" destId="{1E9F0026-B7BE-4F7D-A621-25431CFCEC77}" srcOrd="0" destOrd="0" presId="urn:microsoft.com/office/officeart/2018/2/layout/IconVerticalSolidList"/>
    <dgm:cxn modelId="{8111BDEA-8676-4FAC-9432-431F0A116834}" type="presParOf" srcId="{1E9F0026-B7BE-4F7D-A621-25431CFCEC77}" destId="{7139FA74-A15C-4387-98C6-BB0F53534F05}" srcOrd="0" destOrd="0" presId="urn:microsoft.com/office/officeart/2018/2/layout/IconVerticalSolidList"/>
    <dgm:cxn modelId="{9A9D1B1B-AAFA-45B6-B733-6B8D561654EF}" type="presParOf" srcId="{7139FA74-A15C-4387-98C6-BB0F53534F05}" destId="{54936B27-9CE2-4383-A18D-C7CC4DDC9CDC}" srcOrd="0" destOrd="0" presId="urn:microsoft.com/office/officeart/2018/2/layout/IconVerticalSolidList"/>
    <dgm:cxn modelId="{D61FA788-B8AC-426E-8889-3328F2F1CB43}" type="presParOf" srcId="{7139FA74-A15C-4387-98C6-BB0F53534F05}" destId="{AE464B04-D08E-47B3-B440-13F376F19604}" srcOrd="1" destOrd="0" presId="urn:microsoft.com/office/officeart/2018/2/layout/IconVerticalSolidList"/>
    <dgm:cxn modelId="{62AF67E8-7C78-489B-966E-53BF5A443B3A}" type="presParOf" srcId="{7139FA74-A15C-4387-98C6-BB0F53534F05}" destId="{A8560DBC-1067-49C4-ABEB-56170C9FA325}" srcOrd="2" destOrd="0" presId="urn:microsoft.com/office/officeart/2018/2/layout/IconVerticalSolidList"/>
    <dgm:cxn modelId="{C6A7B32E-A2D0-4D3F-BED6-764F16017748}" type="presParOf" srcId="{7139FA74-A15C-4387-98C6-BB0F53534F05}" destId="{6155A8EE-F2D7-45D2-A0CF-6AF865C037CB}" srcOrd="3" destOrd="0" presId="urn:microsoft.com/office/officeart/2018/2/layout/IconVerticalSolidList"/>
    <dgm:cxn modelId="{754E6E08-8D92-4752-8812-486E0723ECF7}" type="presParOf" srcId="{1E9F0026-B7BE-4F7D-A621-25431CFCEC77}" destId="{B1274F9A-E4BC-4DBF-94B7-875DEA88AB0F}" srcOrd="1" destOrd="0" presId="urn:microsoft.com/office/officeart/2018/2/layout/IconVerticalSolidList"/>
    <dgm:cxn modelId="{AE028382-28C5-4F04-813D-7CC9D0643C3D}" type="presParOf" srcId="{1E9F0026-B7BE-4F7D-A621-25431CFCEC77}" destId="{181B23DE-903E-4B6C-8752-8E03F4B365E8}" srcOrd="2" destOrd="0" presId="urn:microsoft.com/office/officeart/2018/2/layout/IconVerticalSolidList"/>
    <dgm:cxn modelId="{4925BC35-22CC-49DD-8470-498EB878B9BA}" type="presParOf" srcId="{181B23DE-903E-4B6C-8752-8E03F4B365E8}" destId="{26ED8346-ECD8-448D-A7E7-FF5A8DA4C166}" srcOrd="0" destOrd="0" presId="urn:microsoft.com/office/officeart/2018/2/layout/IconVerticalSolidList"/>
    <dgm:cxn modelId="{BF34DE50-0540-41B5-B9F4-F994032029D4}" type="presParOf" srcId="{181B23DE-903E-4B6C-8752-8E03F4B365E8}" destId="{8D949807-A1B5-4195-AA3C-E2743FA860BA}" srcOrd="1" destOrd="0" presId="urn:microsoft.com/office/officeart/2018/2/layout/IconVerticalSolidList"/>
    <dgm:cxn modelId="{901E23B8-F1B7-4B7C-850B-59CAE9B4A3F8}" type="presParOf" srcId="{181B23DE-903E-4B6C-8752-8E03F4B365E8}" destId="{CCA1A12A-CAEF-4DA5-AA14-E47C1A456171}" srcOrd="2" destOrd="0" presId="urn:microsoft.com/office/officeart/2018/2/layout/IconVerticalSolidList"/>
    <dgm:cxn modelId="{2DFF3A82-7A83-45FC-BE0F-E7E9E55DC582}" type="presParOf" srcId="{181B23DE-903E-4B6C-8752-8E03F4B365E8}" destId="{6AAD976C-EA46-4D1C-9C79-F709DD54C545}" srcOrd="3" destOrd="0" presId="urn:microsoft.com/office/officeart/2018/2/layout/IconVerticalSolidList"/>
    <dgm:cxn modelId="{0FE61363-153D-4665-A690-D3020C01F916}" type="presParOf" srcId="{1E9F0026-B7BE-4F7D-A621-25431CFCEC77}" destId="{58C26C84-C5AE-4B68-9A97-6530AAF0FDCE}" srcOrd="3" destOrd="0" presId="urn:microsoft.com/office/officeart/2018/2/layout/IconVerticalSolidList"/>
    <dgm:cxn modelId="{27CEA7C6-FC57-4BDA-B1FE-E5E498C87D99}" type="presParOf" srcId="{1E9F0026-B7BE-4F7D-A621-25431CFCEC77}" destId="{88167056-AC7E-43C5-8E95-D9FB692FC5D2}" srcOrd="4" destOrd="0" presId="urn:microsoft.com/office/officeart/2018/2/layout/IconVerticalSolidList"/>
    <dgm:cxn modelId="{D35EE1C2-AC40-41BA-9776-B6516EE3A48B}" type="presParOf" srcId="{88167056-AC7E-43C5-8E95-D9FB692FC5D2}" destId="{C5425EB6-7282-4BE7-9DC6-09EC45A34637}" srcOrd="0" destOrd="0" presId="urn:microsoft.com/office/officeart/2018/2/layout/IconVerticalSolidList"/>
    <dgm:cxn modelId="{E600D853-C520-4951-A72F-330507207DCD}" type="presParOf" srcId="{88167056-AC7E-43C5-8E95-D9FB692FC5D2}" destId="{1C120C84-8CDD-49B6-9CC1-F07DECD3CBC1}" srcOrd="1" destOrd="0" presId="urn:microsoft.com/office/officeart/2018/2/layout/IconVerticalSolidList"/>
    <dgm:cxn modelId="{0F9CA0E3-B0DB-4AD8-82D1-90DEEFE323C0}" type="presParOf" srcId="{88167056-AC7E-43C5-8E95-D9FB692FC5D2}" destId="{9F9E3624-6C58-44B2-9DCA-98B6D765A5AF}" srcOrd="2" destOrd="0" presId="urn:microsoft.com/office/officeart/2018/2/layout/IconVerticalSolidList"/>
    <dgm:cxn modelId="{0EA6F132-FE80-4012-9FB7-93ADD0C84B4B}" type="presParOf" srcId="{88167056-AC7E-43C5-8E95-D9FB692FC5D2}" destId="{7A2213B4-AFA2-4483-8D0B-8A42889C3459}" srcOrd="3" destOrd="0" presId="urn:microsoft.com/office/officeart/2018/2/layout/IconVerticalSolidList"/>
    <dgm:cxn modelId="{75F7B1D9-7485-49C9-BF03-A7FCA41B11CC}" type="presParOf" srcId="{1E9F0026-B7BE-4F7D-A621-25431CFCEC77}" destId="{9AC72FCE-6F6E-4429-A854-1460ADE5E3B7}" srcOrd="5" destOrd="0" presId="urn:microsoft.com/office/officeart/2018/2/layout/IconVerticalSolidList"/>
    <dgm:cxn modelId="{12417FD9-3189-42A6-80DC-18D8FCD70B6E}" type="presParOf" srcId="{1E9F0026-B7BE-4F7D-A621-25431CFCEC77}" destId="{7556E051-D361-415A-9E5F-B8FE73D42198}" srcOrd="6" destOrd="0" presId="urn:microsoft.com/office/officeart/2018/2/layout/IconVerticalSolidList"/>
    <dgm:cxn modelId="{BC35A9B9-5826-4B11-9333-9438FDEBF65C}" type="presParOf" srcId="{7556E051-D361-415A-9E5F-B8FE73D42198}" destId="{A0212912-8E18-4BC4-B3AC-21C928B7F9A6}" srcOrd="0" destOrd="0" presId="urn:microsoft.com/office/officeart/2018/2/layout/IconVerticalSolidList"/>
    <dgm:cxn modelId="{A15CE86C-C0E6-4064-9C9A-BE1B91C2EEEA}" type="presParOf" srcId="{7556E051-D361-415A-9E5F-B8FE73D42198}" destId="{1614D2C5-52EF-4534-9CBA-98C0A09451AA}" srcOrd="1" destOrd="0" presId="urn:microsoft.com/office/officeart/2018/2/layout/IconVerticalSolidList"/>
    <dgm:cxn modelId="{97A641AC-B24B-422E-BC2E-8ADF272A8ABD}" type="presParOf" srcId="{7556E051-D361-415A-9E5F-B8FE73D42198}" destId="{CA06DB59-76C6-4866-AC14-30F4F9971A28}" srcOrd="2" destOrd="0" presId="urn:microsoft.com/office/officeart/2018/2/layout/IconVerticalSolidList"/>
    <dgm:cxn modelId="{F818AB3C-D27F-4D55-9C39-1B407C6A90BF}" type="presParOf" srcId="{7556E051-D361-415A-9E5F-B8FE73D42198}" destId="{22662F4B-62E5-46CA-9BC6-CB5660A385E6}" srcOrd="3" destOrd="0" presId="urn:microsoft.com/office/officeart/2018/2/layout/IconVerticalSolidList"/>
    <dgm:cxn modelId="{8553C255-3848-4315-B523-8A80DED1CA23}" type="presParOf" srcId="{1E9F0026-B7BE-4F7D-A621-25431CFCEC77}" destId="{5BA77C01-65D6-42F8-839E-7CFE3CE766E1}" srcOrd="7" destOrd="0" presId="urn:microsoft.com/office/officeart/2018/2/layout/IconVerticalSolidList"/>
    <dgm:cxn modelId="{B4232C1C-BCAB-4C16-8B97-6F6A177E5173}" type="presParOf" srcId="{1E9F0026-B7BE-4F7D-A621-25431CFCEC77}" destId="{172934A6-B66F-4EB3-BB22-8A77EAEC5151}" srcOrd="8" destOrd="0" presId="urn:microsoft.com/office/officeart/2018/2/layout/IconVerticalSolidList"/>
    <dgm:cxn modelId="{F6C74F0F-D946-43ED-93C7-6875AF82B989}" type="presParOf" srcId="{172934A6-B66F-4EB3-BB22-8A77EAEC5151}" destId="{53BC955E-FC95-4806-BABE-13068EF8F7C0}" srcOrd="0" destOrd="0" presId="urn:microsoft.com/office/officeart/2018/2/layout/IconVerticalSolidList"/>
    <dgm:cxn modelId="{1AF13DC9-F428-41D3-9461-CD29411421E1}" type="presParOf" srcId="{172934A6-B66F-4EB3-BB22-8A77EAEC5151}" destId="{C05456A5-FC52-4903-B72A-4AC5317E309B}" srcOrd="1" destOrd="0" presId="urn:microsoft.com/office/officeart/2018/2/layout/IconVerticalSolidList"/>
    <dgm:cxn modelId="{8CCB1733-7A42-4067-9614-6E69AC969018}" type="presParOf" srcId="{172934A6-B66F-4EB3-BB22-8A77EAEC5151}" destId="{381ED1D6-F26E-4B60-8FB6-688E56491760}" srcOrd="2" destOrd="0" presId="urn:microsoft.com/office/officeart/2018/2/layout/IconVerticalSolidList"/>
    <dgm:cxn modelId="{1E464202-85CE-454F-9AEF-854B1B83F295}" type="presParOf" srcId="{172934A6-B66F-4EB3-BB22-8A77EAEC5151}" destId="{C211F707-8BA2-4333-BDE6-3AA145EB3982}" srcOrd="3" destOrd="0" presId="urn:microsoft.com/office/officeart/2018/2/layout/IconVerticalSolidList"/>
    <dgm:cxn modelId="{0975C45A-2976-4F02-84AF-89BAEBE1AA24}" type="presParOf" srcId="{1E9F0026-B7BE-4F7D-A621-25431CFCEC77}" destId="{03BA8188-A4E7-4A25-8D18-C40D53C2ED99}" srcOrd="9" destOrd="0" presId="urn:microsoft.com/office/officeart/2018/2/layout/IconVerticalSolidList"/>
    <dgm:cxn modelId="{778D8199-7C43-46C5-840D-C4418765044C}" type="presParOf" srcId="{1E9F0026-B7BE-4F7D-A621-25431CFCEC77}" destId="{B28FBCBA-ABE2-4723-94C5-4CA689EE9462}" srcOrd="10" destOrd="0" presId="urn:microsoft.com/office/officeart/2018/2/layout/IconVerticalSolidList"/>
    <dgm:cxn modelId="{DBD74430-8985-426C-B796-8245AA1D2532}" type="presParOf" srcId="{B28FBCBA-ABE2-4723-94C5-4CA689EE9462}" destId="{EF0049B5-80A5-47B5-9510-BDD43CA6BAF8}" srcOrd="0" destOrd="0" presId="urn:microsoft.com/office/officeart/2018/2/layout/IconVerticalSolidList"/>
    <dgm:cxn modelId="{F4DC5372-6FEA-42F0-9E5C-0BB4801446BA}" type="presParOf" srcId="{B28FBCBA-ABE2-4723-94C5-4CA689EE9462}" destId="{626199E6-344B-4AAE-BD07-7E4C1A675868}" srcOrd="1" destOrd="0" presId="urn:microsoft.com/office/officeart/2018/2/layout/IconVerticalSolidList"/>
    <dgm:cxn modelId="{04410222-C34B-41A7-B27A-2D29042F81E5}" type="presParOf" srcId="{B28FBCBA-ABE2-4723-94C5-4CA689EE9462}" destId="{EAA22246-E1B8-44B8-A76D-19E6EAFF4059}" srcOrd="2" destOrd="0" presId="urn:microsoft.com/office/officeart/2018/2/layout/IconVerticalSolidList"/>
    <dgm:cxn modelId="{536D3A05-2033-499D-9E22-F1B923985006}" type="presParOf" srcId="{B28FBCBA-ABE2-4723-94C5-4CA689EE9462}" destId="{615C2595-DDEB-4496-91DA-50101DB3827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30FD74-7772-4A13-A18F-8C2BD83898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33F4FA6-5399-4DDC-8947-8C4F7354FEBC}">
      <dgm:prSet/>
      <dgm:spPr/>
      <dgm:t>
        <a:bodyPr/>
        <a:lstStyle/>
        <a:p>
          <a:r>
            <a:rPr lang="en-US" dirty="0"/>
            <a:t>Timesheets</a:t>
          </a:r>
        </a:p>
      </dgm:t>
    </dgm:pt>
    <dgm:pt modelId="{42C2158E-4DAC-4C6F-9DEE-68CD0A4F1B8A}" type="parTrans" cxnId="{0081A860-C47D-40E7-90D0-DC6D824BB9CB}">
      <dgm:prSet/>
      <dgm:spPr/>
      <dgm:t>
        <a:bodyPr/>
        <a:lstStyle/>
        <a:p>
          <a:endParaRPr lang="en-US"/>
        </a:p>
      </dgm:t>
    </dgm:pt>
    <dgm:pt modelId="{70A2EE44-1F7F-4AAC-BAAA-93457DF9E6BC}" type="sibTrans" cxnId="{0081A860-C47D-40E7-90D0-DC6D824BB9CB}">
      <dgm:prSet/>
      <dgm:spPr/>
      <dgm:t>
        <a:bodyPr/>
        <a:lstStyle/>
        <a:p>
          <a:endParaRPr lang="en-US"/>
        </a:p>
      </dgm:t>
    </dgm:pt>
    <dgm:pt modelId="{39178873-006B-4310-A124-32A79B877CB4}">
      <dgm:prSet/>
      <dgm:spPr/>
      <dgm:t>
        <a:bodyPr/>
        <a:lstStyle/>
        <a:p>
          <a:r>
            <a:rPr lang="en-US" dirty="0"/>
            <a:t>Review Timesheet</a:t>
          </a:r>
        </a:p>
      </dgm:t>
    </dgm:pt>
    <dgm:pt modelId="{001D0FD9-7471-47D1-A3DA-492A07272F64}" type="parTrans" cxnId="{EE51E4DC-A3A6-4D83-8950-B4BB59BC0282}">
      <dgm:prSet/>
      <dgm:spPr/>
      <dgm:t>
        <a:bodyPr/>
        <a:lstStyle/>
        <a:p>
          <a:endParaRPr lang="en-US"/>
        </a:p>
      </dgm:t>
    </dgm:pt>
    <dgm:pt modelId="{4FEA3319-E260-4E38-8E3B-8F51B8BE3581}" type="sibTrans" cxnId="{EE51E4DC-A3A6-4D83-8950-B4BB59BC0282}">
      <dgm:prSet/>
      <dgm:spPr/>
      <dgm:t>
        <a:bodyPr/>
        <a:lstStyle/>
        <a:p>
          <a:endParaRPr lang="en-US"/>
        </a:p>
      </dgm:t>
    </dgm:pt>
    <dgm:pt modelId="{D6BE8F64-B9AA-438F-9871-E128AE39C19C}">
      <dgm:prSet/>
      <dgm:spPr/>
      <dgm:t>
        <a:bodyPr/>
        <a:lstStyle/>
        <a:p>
          <a:r>
            <a:rPr lang="en-US" dirty="0"/>
            <a:t>Submit Time</a:t>
          </a:r>
        </a:p>
      </dgm:t>
    </dgm:pt>
    <dgm:pt modelId="{BA3DEC9E-C1B5-447B-AB6B-AB44DA7C149A}" type="parTrans" cxnId="{D6A0290D-1FC6-4CB7-A44E-F4B5329EC351}">
      <dgm:prSet/>
      <dgm:spPr/>
      <dgm:t>
        <a:bodyPr/>
        <a:lstStyle/>
        <a:p>
          <a:endParaRPr lang="en-US"/>
        </a:p>
      </dgm:t>
    </dgm:pt>
    <dgm:pt modelId="{2231C001-6008-464E-A02A-3A14AD531606}" type="sibTrans" cxnId="{D6A0290D-1FC6-4CB7-A44E-F4B5329EC351}">
      <dgm:prSet/>
      <dgm:spPr/>
      <dgm:t>
        <a:bodyPr/>
        <a:lstStyle/>
        <a:p>
          <a:endParaRPr lang="en-US"/>
        </a:p>
      </dgm:t>
    </dgm:pt>
    <dgm:pt modelId="{F525E899-8EE1-4520-8CDA-389DC9C1D808}">
      <dgm:prSet/>
      <dgm:spPr/>
      <dgm:t>
        <a:bodyPr/>
        <a:lstStyle/>
        <a:p>
          <a:r>
            <a:rPr lang="en-US"/>
            <a:t>Questions</a:t>
          </a:r>
        </a:p>
      </dgm:t>
    </dgm:pt>
    <dgm:pt modelId="{9359DF52-CF31-4710-88A5-00B85911358F}" type="parTrans" cxnId="{3B4F70E0-E7E5-4F25-A118-1D05EC032EC8}">
      <dgm:prSet/>
      <dgm:spPr/>
      <dgm:t>
        <a:bodyPr/>
        <a:lstStyle/>
        <a:p>
          <a:endParaRPr lang="en-US"/>
        </a:p>
      </dgm:t>
    </dgm:pt>
    <dgm:pt modelId="{D34300A7-465E-43AB-9D32-5D54FB50271A}" type="sibTrans" cxnId="{3B4F70E0-E7E5-4F25-A118-1D05EC032EC8}">
      <dgm:prSet/>
      <dgm:spPr/>
      <dgm:t>
        <a:bodyPr/>
        <a:lstStyle/>
        <a:p>
          <a:endParaRPr lang="en-US"/>
        </a:p>
      </dgm:t>
    </dgm:pt>
    <dgm:pt modelId="{5E5909CA-5B04-446A-9B77-EDACED66B220}">
      <dgm:prSet/>
      <dgm:spPr/>
      <dgm:t>
        <a:bodyPr/>
        <a:lstStyle/>
        <a:p>
          <a:r>
            <a:rPr lang="en-US" dirty="0"/>
            <a:t>Approve or Rejecting Timesheets</a:t>
          </a:r>
        </a:p>
      </dgm:t>
    </dgm:pt>
    <dgm:pt modelId="{E0AD9576-7138-48A8-8447-56E485CB7946}" type="parTrans" cxnId="{7AC3A48B-4A1A-4F6A-9297-CFA05FF9CD48}">
      <dgm:prSet/>
      <dgm:spPr/>
      <dgm:t>
        <a:bodyPr/>
        <a:lstStyle/>
        <a:p>
          <a:endParaRPr lang="en-US"/>
        </a:p>
      </dgm:t>
    </dgm:pt>
    <dgm:pt modelId="{B90A67E6-88CD-4CC8-97C5-1ED1DE3941C3}" type="sibTrans" cxnId="{7AC3A48B-4A1A-4F6A-9297-CFA05FF9CD48}">
      <dgm:prSet/>
      <dgm:spPr/>
      <dgm:t>
        <a:bodyPr/>
        <a:lstStyle/>
        <a:p>
          <a:endParaRPr lang="en-US"/>
        </a:p>
      </dgm:t>
    </dgm:pt>
    <dgm:pt modelId="{013839AE-8AF2-48C1-A7D8-EB81B8960B92}" type="pres">
      <dgm:prSet presAssocID="{AC30FD74-7772-4A13-A18F-8C2BD838984F}" presName="vert0" presStyleCnt="0">
        <dgm:presLayoutVars>
          <dgm:dir/>
          <dgm:animOne val="branch"/>
          <dgm:animLvl val="lvl"/>
        </dgm:presLayoutVars>
      </dgm:prSet>
      <dgm:spPr/>
    </dgm:pt>
    <dgm:pt modelId="{63927F2A-A0D8-456C-8A92-31CC5E03C3BD}" type="pres">
      <dgm:prSet presAssocID="{A33F4FA6-5399-4DDC-8947-8C4F7354FEBC}" presName="thickLine" presStyleLbl="alignNode1" presStyleIdx="0" presStyleCnt="5"/>
      <dgm:spPr/>
    </dgm:pt>
    <dgm:pt modelId="{084A7E06-3723-4451-82D7-30FA2741F2EE}" type="pres">
      <dgm:prSet presAssocID="{A33F4FA6-5399-4DDC-8947-8C4F7354FEBC}" presName="horz1" presStyleCnt="0"/>
      <dgm:spPr/>
    </dgm:pt>
    <dgm:pt modelId="{954AFCD6-8E70-4C3B-80BD-1BD2D68A9FCB}" type="pres">
      <dgm:prSet presAssocID="{A33F4FA6-5399-4DDC-8947-8C4F7354FEBC}" presName="tx1" presStyleLbl="revTx" presStyleIdx="0" presStyleCnt="5"/>
      <dgm:spPr/>
    </dgm:pt>
    <dgm:pt modelId="{FF2A1CDF-1D71-456C-B92C-5A122E949403}" type="pres">
      <dgm:prSet presAssocID="{A33F4FA6-5399-4DDC-8947-8C4F7354FEBC}" presName="vert1" presStyleCnt="0"/>
      <dgm:spPr/>
    </dgm:pt>
    <dgm:pt modelId="{E47B20B5-D428-4ED9-8BC6-BBA08086472A}" type="pres">
      <dgm:prSet presAssocID="{39178873-006B-4310-A124-32A79B877CB4}" presName="thickLine" presStyleLbl="alignNode1" presStyleIdx="1" presStyleCnt="5"/>
      <dgm:spPr/>
    </dgm:pt>
    <dgm:pt modelId="{875621BA-3A9A-4C6F-ACC8-3A3FC87C4A80}" type="pres">
      <dgm:prSet presAssocID="{39178873-006B-4310-A124-32A79B877CB4}" presName="horz1" presStyleCnt="0"/>
      <dgm:spPr/>
    </dgm:pt>
    <dgm:pt modelId="{15D62030-E357-40E4-996E-61A530D088FC}" type="pres">
      <dgm:prSet presAssocID="{39178873-006B-4310-A124-32A79B877CB4}" presName="tx1" presStyleLbl="revTx" presStyleIdx="1" presStyleCnt="5"/>
      <dgm:spPr/>
    </dgm:pt>
    <dgm:pt modelId="{9DAAA0F6-D15B-45EB-9F29-42A8E8A27A3C}" type="pres">
      <dgm:prSet presAssocID="{39178873-006B-4310-A124-32A79B877CB4}" presName="vert1" presStyleCnt="0"/>
      <dgm:spPr/>
    </dgm:pt>
    <dgm:pt modelId="{735C6DB7-D461-4965-95A6-768101EBA4F7}" type="pres">
      <dgm:prSet presAssocID="{5E5909CA-5B04-446A-9B77-EDACED66B220}" presName="thickLine" presStyleLbl="alignNode1" presStyleIdx="2" presStyleCnt="5"/>
      <dgm:spPr/>
    </dgm:pt>
    <dgm:pt modelId="{BDD76C18-70D5-4CBA-81AA-8D6E11B48D17}" type="pres">
      <dgm:prSet presAssocID="{5E5909CA-5B04-446A-9B77-EDACED66B220}" presName="horz1" presStyleCnt="0"/>
      <dgm:spPr/>
    </dgm:pt>
    <dgm:pt modelId="{836882CB-7ADC-4EBD-8547-281EDAE72D44}" type="pres">
      <dgm:prSet presAssocID="{5E5909CA-5B04-446A-9B77-EDACED66B220}" presName="tx1" presStyleLbl="revTx" presStyleIdx="2" presStyleCnt="5"/>
      <dgm:spPr/>
    </dgm:pt>
    <dgm:pt modelId="{33A1427C-7608-44BF-8F37-23324230455E}" type="pres">
      <dgm:prSet presAssocID="{5E5909CA-5B04-446A-9B77-EDACED66B220}" presName="vert1" presStyleCnt="0"/>
      <dgm:spPr/>
    </dgm:pt>
    <dgm:pt modelId="{6EDA3100-E6CD-4FFD-B93E-25BAF2396F59}" type="pres">
      <dgm:prSet presAssocID="{D6BE8F64-B9AA-438F-9871-E128AE39C19C}" presName="thickLine" presStyleLbl="alignNode1" presStyleIdx="3" presStyleCnt="5"/>
      <dgm:spPr/>
    </dgm:pt>
    <dgm:pt modelId="{026E24AE-8DD1-4102-8270-75D0902B1C4A}" type="pres">
      <dgm:prSet presAssocID="{D6BE8F64-B9AA-438F-9871-E128AE39C19C}" presName="horz1" presStyleCnt="0"/>
      <dgm:spPr/>
    </dgm:pt>
    <dgm:pt modelId="{33C27868-6C29-4E07-B48C-4DA198840CC5}" type="pres">
      <dgm:prSet presAssocID="{D6BE8F64-B9AA-438F-9871-E128AE39C19C}" presName="tx1" presStyleLbl="revTx" presStyleIdx="3" presStyleCnt="5"/>
      <dgm:spPr/>
    </dgm:pt>
    <dgm:pt modelId="{D819C202-1179-4C4C-A382-130CFCBE9D3A}" type="pres">
      <dgm:prSet presAssocID="{D6BE8F64-B9AA-438F-9871-E128AE39C19C}" presName="vert1" presStyleCnt="0"/>
      <dgm:spPr/>
    </dgm:pt>
    <dgm:pt modelId="{0F164855-BE19-460F-9B12-96F20E82E75B}" type="pres">
      <dgm:prSet presAssocID="{F525E899-8EE1-4520-8CDA-389DC9C1D808}" presName="thickLine" presStyleLbl="alignNode1" presStyleIdx="4" presStyleCnt="5"/>
      <dgm:spPr/>
    </dgm:pt>
    <dgm:pt modelId="{7E1F1753-F20B-453A-B0B8-48B8AA009527}" type="pres">
      <dgm:prSet presAssocID="{F525E899-8EE1-4520-8CDA-389DC9C1D808}" presName="horz1" presStyleCnt="0"/>
      <dgm:spPr/>
    </dgm:pt>
    <dgm:pt modelId="{6C481039-9E85-4763-8553-5CECD5A12D30}" type="pres">
      <dgm:prSet presAssocID="{F525E899-8EE1-4520-8CDA-389DC9C1D808}" presName="tx1" presStyleLbl="revTx" presStyleIdx="4" presStyleCnt="5"/>
      <dgm:spPr/>
    </dgm:pt>
    <dgm:pt modelId="{A3D4D585-6974-44B0-8075-70DF6FFEB97F}" type="pres">
      <dgm:prSet presAssocID="{F525E899-8EE1-4520-8CDA-389DC9C1D808}" presName="vert1" presStyleCnt="0"/>
      <dgm:spPr/>
    </dgm:pt>
  </dgm:ptLst>
  <dgm:cxnLst>
    <dgm:cxn modelId="{D6A0290D-1FC6-4CB7-A44E-F4B5329EC351}" srcId="{AC30FD74-7772-4A13-A18F-8C2BD838984F}" destId="{D6BE8F64-B9AA-438F-9871-E128AE39C19C}" srcOrd="3" destOrd="0" parTransId="{BA3DEC9E-C1B5-447B-AB6B-AB44DA7C149A}" sibTransId="{2231C001-6008-464E-A02A-3A14AD531606}"/>
    <dgm:cxn modelId="{59D70812-7281-46A4-A242-A0B6A69D465B}" type="presOf" srcId="{39178873-006B-4310-A124-32A79B877CB4}" destId="{15D62030-E357-40E4-996E-61A530D088FC}" srcOrd="0" destOrd="0" presId="urn:microsoft.com/office/officeart/2008/layout/LinedList"/>
    <dgm:cxn modelId="{E16AA338-4508-4E35-A5A3-756FA6510A54}" type="presOf" srcId="{A33F4FA6-5399-4DDC-8947-8C4F7354FEBC}" destId="{954AFCD6-8E70-4C3B-80BD-1BD2D68A9FCB}" srcOrd="0" destOrd="0" presId="urn:microsoft.com/office/officeart/2008/layout/LinedList"/>
    <dgm:cxn modelId="{0081A860-C47D-40E7-90D0-DC6D824BB9CB}" srcId="{AC30FD74-7772-4A13-A18F-8C2BD838984F}" destId="{A33F4FA6-5399-4DDC-8947-8C4F7354FEBC}" srcOrd="0" destOrd="0" parTransId="{42C2158E-4DAC-4C6F-9DEE-68CD0A4F1B8A}" sibTransId="{70A2EE44-1F7F-4AAC-BAAA-93457DF9E6BC}"/>
    <dgm:cxn modelId="{14259D86-0C26-4226-B4D6-C9E9636FD5E9}" type="presOf" srcId="{AC30FD74-7772-4A13-A18F-8C2BD838984F}" destId="{013839AE-8AF2-48C1-A7D8-EB81B8960B92}" srcOrd="0" destOrd="0" presId="urn:microsoft.com/office/officeart/2008/layout/LinedList"/>
    <dgm:cxn modelId="{3A85F586-2698-44E6-9796-B4073BB78A61}" type="presOf" srcId="{F525E899-8EE1-4520-8CDA-389DC9C1D808}" destId="{6C481039-9E85-4763-8553-5CECD5A12D30}" srcOrd="0" destOrd="0" presId="urn:microsoft.com/office/officeart/2008/layout/LinedList"/>
    <dgm:cxn modelId="{7AC3A48B-4A1A-4F6A-9297-CFA05FF9CD48}" srcId="{AC30FD74-7772-4A13-A18F-8C2BD838984F}" destId="{5E5909CA-5B04-446A-9B77-EDACED66B220}" srcOrd="2" destOrd="0" parTransId="{E0AD9576-7138-48A8-8447-56E485CB7946}" sibTransId="{B90A67E6-88CD-4CC8-97C5-1ED1DE3941C3}"/>
    <dgm:cxn modelId="{27CC279A-0C2C-4DD0-BF64-FBA23DD56382}" type="presOf" srcId="{D6BE8F64-B9AA-438F-9871-E128AE39C19C}" destId="{33C27868-6C29-4E07-B48C-4DA198840CC5}" srcOrd="0" destOrd="0" presId="urn:microsoft.com/office/officeart/2008/layout/LinedList"/>
    <dgm:cxn modelId="{2A60C9D3-790B-4BA0-922F-C4704394CBE4}" type="presOf" srcId="{5E5909CA-5B04-446A-9B77-EDACED66B220}" destId="{836882CB-7ADC-4EBD-8547-281EDAE72D44}" srcOrd="0" destOrd="0" presId="urn:microsoft.com/office/officeart/2008/layout/LinedList"/>
    <dgm:cxn modelId="{EE51E4DC-A3A6-4D83-8950-B4BB59BC0282}" srcId="{AC30FD74-7772-4A13-A18F-8C2BD838984F}" destId="{39178873-006B-4310-A124-32A79B877CB4}" srcOrd="1" destOrd="0" parTransId="{001D0FD9-7471-47D1-A3DA-492A07272F64}" sibTransId="{4FEA3319-E260-4E38-8E3B-8F51B8BE3581}"/>
    <dgm:cxn modelId="{3B4F70E0-E7E5-4F25-A118-1D05EC032EC8}" srcId="{AC30FD74-7772-4A13-A18F-8C2BD838984F}" destId="{F525E899-8EE1-4520-8CDA-389DC9C1D808}" srcOrd="4" destOrd="0" parTransId="{9359DF52-CF31-4710-88A5-00B85911358F}" sibTransId="{D34300A7-465E-43AB-9D32-5D54FB50271A}"/>
    <dgm:cxn modelId="{2A5BA4A6-92A2-47FD-8067-E44EB52EC3F6}" type="presParOf" srcId="{013839AE-8AF2-48C1-A7D8-EB81B8960B92}" destId="{63927F2A-A0D8-456C-8A92-31CC5E03C3BD}" srcOrd="0" destOrd="0" presId="urn:microsoft.com/office/officeart/2008/layout/LinedList"/>
    <dgm:cxn modelId="{D47EAFB8-3B1E-4A1F-AAA4-2E5CCC820E0A}" type="presParOf" srcId="{013839AE-8AF2-48C1-A7D8-EB81B8960B92}" destId="{084A7E06-3723-4451-82D7-30FA2741F2EE}" srcOrd="1" destOrd="0" presId="urn:microsoft.com/office/officeart/2008/layout/LinedList"/>
    <dgm:cxn modelId="{373DD1EA-CD4D-4D79-9A2E-F6492D88AC22}" type="presParOf" srcId="{084A7E06-3723-4451-82D7-30FA2741F2EE}" destId="{954AFCD6-8E70-4C3B-80BD-1BD2D68A9FCB}" srcOrd="0" destOrd="0" presId="urn:microsoft.com/office/officeart/2008/layout/LinedList"/>
    <dgm:cxn modelId="{D403AD66-F278-4C2C-B84B-C7A495F6612B}" type="presParOf" srcId="{084A7E06-3723-4451-82D7-30FA2741F2EE}" destId="{FF2A1CDF-1D71-456C-B92C-5A122E949403}" srcOrd="1" destOrd="0" presId="urn:microsoft.com/office/officeart/2008/layout/LinedList"/>
    <dgm:cxn modelId="{256E0666-D2D5-4714-809B-8BEDABEEDC88}" type="presParOf" srcId="{013839AE-8AF2-48C1-A7D8-EB81B8960B92}" destId="{E47B20B5-D428-4ED9-8BC6-BBA08086472A}" srcOrd="2" destOrd="0" presId="urn:microsoft.com/office/officeart/2008/layout/LinedList"/>
    <dgm:cxn modelId="{7198DFEA-582A-4DF8-A2D6-7D8FF4C363D2}" type="presParOf" srcId="{013839AE-8AF2-48C1-A7D8-EB81B8960B92}" destId="{875621BA-3A9A-4C6F-ACC8-3A3FC87C4A80}" srcOrd="3" destOrd="0" presId="urn:microsoft.com/office/officeart/2008/layout/LinedList"/>
    <dgm:cxn modelId="{9C8F89B7-3C47-48E8-89D5-C82ABEB9F0CB}" type="presParOf" srcId="{875621BA-3A9A-4C6F-ACC8-3A3FC87C4A80}" destId="{15D62030-E357-40E4-996E-61A530D088FC}" srcOrd="0" destOrd="0" presId="urn:microsoft.com/office/officeart/2008/layout/LinedList"/>
    <dgm:cxn modelId="{76D47ECC-1922-4E54-A6C6-E6644E43653C}" type="presParOf" srcId="{875621BA-3A9A-4C6F-ACC8-3A3FC87C4A80}" destId="{9DAAA0F6-D15B-45EB-9F29-42A8E8A27A3C}" srcOrd="1" destOrd="0" presId="urn:microsoft.com/office/officeart/2008/layout/LinedList"/>
    <dgm:cxn modelId="{AAA4C709-93CB-4C77-9D04-1D978C11ABA5}" type="presParOf" srcId="{013839AE-8AF2-48C1-A7D8-EB81B8960B92}" destId="{735C6DB7-D461-4965-95A6-768101EBA4F7}" srcOrd="4" destOrd="0" presId="urn:microsoft.com/office/officeart/2008/layout/LinedList"/>
    <dgm:cxn modelId="{1B925E2A-A60E-486D-A2FC-CA01A9F26015}" type="presParOf" srcId="{013839AE-8AF2-48C1-A7D8-EB81B8960B92}" destId="{BDD76C18-70D5-4CBA-81AA-8D6E11B48D17}" srcOrd="5" destOrd="0" presId="urn:microsoft.com/office/officeart/2008/layout/LinedList"/>
    <dgm:cxn modelId="{02127019-638F-42ED-BB13-4D621AA05F54}" type="presParOf" srcId="{BDD76C18-70D5-4CBA-81AA-8D6E11B48D17}" destId="{836882CB-7ADC-4EBD-8547-281EDAE72D44}" srcOrd="0" destOrd="0" presId="urn:microsoft.com/office/officeart/2008/layout/LinedList"/>
    <dgm:cxn modelId="{D32735A8-32A2-4B8D-8FF0-02B3C3A43148}" type="presParOf" srcId="{BDD76C18-70D5-4CBA-81AA-8D6E11B48D17}" destId="{33A1427C-7608-44BF-8F37-23324230455E}" srcOrd="1" destOrd="0" presId="urn:microsoft.com/office/officeart/2008/layout/LinedList"/>
    <dgm:cxn modelId="{1F60663D-144D-4AA9-9A0C-241EA98FE60D}" type="presParOf" srcId="{013839AE-8AF2-48C1-A7D8-EB81B8960B92}" destId="{6EDA3100-E6CD-4FFD-B93E-25BAF2396F59}" srcOrd="6" destOrd="0" presId="urn:microsoft.com/office/officeart/2008/layout/LinedList"/>
    <dgm:cxn modelId="{12CFF409-5DE4-4EB1-ACC2-10CF3DCBB9C2}" type="presParOf" srcId="{013839AE-8AF2-48C1-A7D8-EB81B8960B92}" destId="{026E24AE-8DD1-4102-8270-75D0902B1C4A}" srcOrd="7" destOrd="0" presId="urn:microsoft.com/office/officeart/2008/layout/LinedList"/>
    <dgm:cxn modelId="{ED0DAF35-7897-4B83-B8F6-D5531B9E1EA2}" type="presParOf" srcId="{026E24AE-8DD1-4102-8270-75D0902B1C4A}" destId="{33C27868-6C29-4E07-B48C-4DA198840CC5}" srcOrd="0" destOrd="0" presId="urn:microsoft.com/office/officeart/2008/layout/LinedList"/>
    <dgm:cxn modelId="{F10EEFF8-CBA4-45DE-B37B-896E1DBA7CDF}" type="presParOf" srcId="{026E24AE-8DD1-4102-8270-75D0902B1C4A}" destId="{D819C202-1179-4C4C-A382-130CFCBE9D3A}" srcOrd="1" destOrd="0" presId="urn:microsoft.com/office/officeart/2008/layout/LinedList"/>
    <dgm:cxn modelId="{B91735B0-E561-4365-8196-BFFD4FD2EA5E}" type="presParOf" srcId="{013839AE-8AF2-48C1-A7D8-EB81B8960B92}" destId="{0F164855-BE19-460F-9B12-96F20E82E75B}" srcOrd="8" destOrd="0" presId="urn:microsoft.com/office/officeart/2008/layout/LinedList"/>
    <dgm:cxn modelId="{AE727B55-3477-42E7-81D5-CD3FC67E034E}" type="presParOf" srcId="{013839AE-8AF2-48C1-A7D8-EB81B8960B92}" destId="{7E1F1753-F20B-453A-B0B8-48B8AA009527}" srcOrd="9" destOrd="0" presId="urn:microsoft.com/office/officeart/2008/layout/LinedList"/>
    <dgm:cxn modelId="{5E8FCAD9-A1E7-4D4B-A705-157F0E4E0BBC}" type="presParOf" srcId="{7E1F1753-F20B-453A-B0B8-48B8AA009527}" destId="{6C481039-9E85-4763-8553-5CECD5A12D30}" srcOrd="0" destOrd="0" presId="urn:microsoft.com/office/officeart/2008/layout/LinedList"/>
    <dgm:cxn modelId="{881C3D1A-DD73-4915-B2BB-81AC1568886E}" type="presParOf" srcId="{7E1F1753-F20B-453A-B0B8-48B8AA009527}" destId="{A3D4D585-6974-44B0-8075-70DF6FFEB97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3059B-A7A3-4F21-ACE0-922079D93C71}">
      <dsp:nvSpPr>
        <dsp:cNvPr id="0" name=""/>
        <dsp:cNvSpPr/>
      </dsp:nvSpPr>
      <dsp:spPr>
        <a:xfrm>
          <a:off x="920" y="814525"/>
          <a:ext cx="3232267" cy="2052490"/>
        </a:xfrm>
        <a:prstGeom prst="roundRect">
          <a:avLst>
            <a:gd name="adj" fmla="val 10000"/>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sp>
    <dsp:sp modelId="{9DCB79AF-2958-4329-8773-2188924677BF}">
      <dsp:nvSpPr>
        <dsp:cNvPr id="0" name=""/>
        <dsp:cNvSpPr/>
      </dsp:nvSpPr>
      <dsp:spPr>
        <a:xfrm>
          <a:off x="360061" y="1155709"/>
          <a:ext cx="3232267" cy="205249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Next Gen Web Solutions offers web and mobile software solutions to enable administrators to efficiently manage online forms, scholarships, employment, online timesheets and other specialized processes that requires electronic management.</a:t>
          </a:r>
        </a:p>
      </dsp:txBody>
      <dsp:txXfrm>
        <a:off x="420176" y="1215824"/>
        <a:ext cx="3112037" cy="1932260"/>
      </dsp:txXfrm>
    </dsp:sp>
    <dsp:sp modelId="{4E100355-AFAD-4F9A-BD39-A04DC82144C4}">
      <dsp:nvSpPr>
        <dsp:cNvPr id="0" name=""/>
        <dsp:cNvSpPr/>
      </dsp:nvSpPr>
      <dsp:spPr>
        <a:xfrm>
          <a:off x="3951470" y="814525"/>
          <a:ext cx="3232267" cy="2052490"/>
        </a:xfrm>
        <a:prstGeom prst="roundRect">
          <a:avLst>
            <a:gd name="adj" fmla="val 10000"/>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sp>
    <dsp:sp modelId="{744EE351-96D3-4EBF-B284-C761ACDCBD75}">
      <dsp:nvSpPr>
        <dsp:cNvPr id="0" name=""/>
        <dsp:cNvSpPr/>
      </dsp:nvSpPr>
      <dsp:spPr>
        <a:xfrm>
          <a:off x="4310611" y="1155709"/>
          <a:ext cx="3232267" cy="205249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JobX &amp; TimesheetX solutions in this training, assist institutions to automate the job posting, application review, timesheet administration and reporting process for employees, Supervisors, and site administrators. The solutions also assist in compliance validations based on various regulations and institutional policies. </a:t>
          </a:r>
        </a:p>
      </dsp:txBody>
      <dsp:txXfrm>
        <a:off x="4370726" y="1215824"/>
        <a:ext cx="3112037" cy="1932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36B27-9CE2-4383-A18D-C7CC4DDC9CDC}">
      <dsp:nvSpPr>
        <dsp:cNvPr id="0" name=""/>
        <dsp:cNvSpPr/>
      </dsp:nvSpPr>
      <dsp:spPr>
        <a:xfrm>
          <a:off x="0" y="1448"/>
          <a:ext cx="8464731" cy="6171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464B04-D08E-47B3-B440-13F376F19604}">
      <dsp:nvSpPr>
        <dsp:cNvPr id="0" name=""/>
        <dsp:cNvSpPr/>
      </dsp:nvSpPr>
      <dsp:spPr>
        <a:xfrm>
          <a:off x="186701" y="140317"/>
          <a:ext cx="339457" cy="33945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55A8EE-F2D7-45D2-A0CF-6AF865C037CB}">
      <dsp:nvSpPr>
        <dsp:cNvPr id="0" name=""/>
        <dsp:cNvSpPr/>
      </dsp:nvSpPr>
      <dsp:spPr>
        <a:xfrm>
          <a:off x="712861" y="1448"/>
          <a:ext cx="7751869" cy="61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20" tIns="65320" rIns="65320" bIns="65320" numCol="1" spcCol="1270" anchor="ctr" anchorCtr="0">
          <a:noAutofit/>
        </a:bodyPr>
        <a:lstStyle/>
        <a:p>
          <a:pPr marL="0" lvl="0" indent="0" algn="l" defTabSz="666750">
            <a:lnSpc>
              <a:spcPct val="100000"/>
            </a:lnSpc>
            <a:spcBef>
              <a:spcPct val="0"/>
            </a:spcBef>
            <a:spcAft>
              <a:spcPct val="35000"/>
            </a:spcAft>
            <a:buNone/>
          </a:pPr>
          <a:r>
            <a:rPr lang="en-US" sz="1500" kern="1200" dirty="0"/>
            <a:t>Easy online timesheet management</a:t>
          </a:r>
        </a:p>
      </dsp:txBody>
      <dsp:txXfrm>
        <a:off x="712861" y="1448"/>
        <a:ext cx="7751869" cy="617195"/>
      </dsp:txXfrm>
    </dsp:sp>
    <dsp:sp modelId="{26ED8346-ECD8-448D-A7E7-FF5A8DA4C166}">
      <dsp:nvSpPr>
        <dsp:cNvPr id="0" name=""/>
        <dsp:cNvSpPr/>
      </dsp:nvSpPr>
      <dsp:spPr>
        <a:xfrm>
          <a:off x="0" y="772943"/>
          <a:ext cx="8464731" cy="6171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949807-A1B5-4195-AA3C-E2743FA860BA}">
      <dsp:nvSpPr>
        <dsp:cNvPr id="0" name=""/>
        <dsp:cNvSpPr/>
      </dsp:nvSpPr>
      <dsp:spPr>
        <a:xfrm>
          <a:off x="186701" y="911812"/>
          <a:ext cx="339457" cy="33945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AD976C-EA46-4D1C-9C79-F709DD54C545}">
      <dsp:nvSpPr>
        <dsp:cNvPr id="0" name=""/>
        <dsp:cNvSpPr/>
      </dsp:nvSpPr>
      <dsp:spPr>
        <a:xfrm>
          <a:off x="712861" y="772943"/>
          <a:ext cx="7751869" cy="61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20" tIns="65320" rIns="65320" bIns="65320" numCol="1" spcCol="1270" anchor="ctr" anchorCtr="0">
          <a:noAutofit/>
        </a:bodyPr>
        <a:lstStyle/>
        <a:p>
          <a:pPr marL="0" lvl="0" indent="0" algn="l" defTabSz="666750">
            <a:lnSpc>
              <a:spcPct val="100000"/>
            </a:lnSpc>
            <a:spcBef>
              <a:spcPct val="0"/>
            </a:spcBef>
            <a:spcAft>
              <a:spcPct val="35000"/>
            </a:spcAft>
            <a:buNone/>
          </a:pPr>
          <a:r>
            <a:rPr lang="en-US" sz="1500" kern="1200" dirty="0"/>
            <a:t>Consistent timesheet processing across all departments</a:t>
          </a:r>
        </a:p>
      </dsp:txBody>
      <dsp:txXfrm>
        <a:off x="712861" y="772943"/>
        <a:ext cx="7751869" cy="617195"/>
      </dsp:txXfrm>
    </dsp:sp>
    <dsp:sp modelId="{C5425EB6-7282-4BE7-9DC6-09EC45A34637}">
      <dsp:nvSpPr>
        <dsp:cNvPr id="0" name=""/>
        <dsp:cNvSpPr/>
      </dsp:nvSpPr>
      <dsp:spPr>
        <a:xfrm>
          <a:off x="0" y="1544437"/>
          <a:ext cx="8464731" cy="6171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120C84-8CDD-49B6-9CC1-F07DECD3CBC1}">
      <dsp:nvSpPr>
        <dsp:cNvPr id="0" name=""/>
        <dsp:cNvSpPr/>
      </dsp:nvSpPr>
      <dsp:spPr>
        <a:xfrm>
          <a:off x="186701" y="1683306"/>
          <a:ext cx="339457" cy="33945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2213B4-AFA2-4483-8D0B-8A42889C3459}">
      <dsp:nvSpPr>
        <dsp:cNvPr id="0" name=""/>
        <dsp:cNvSpPr/>
      </dsp:nvSpPr>
      <dsp:spPr>
        <a:xfrm>
          <a:off x="712861" y="1544437"/>
          <a:ext cx="7751869" cy="61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20" tIns="65320" rIns="65320" bIns="65320" numCol="1" spcCol="1270" anchor="ctr" anchorCtr="0">
          <a:noAutofit/>
        </a:bodyPr>
        <a:lstStyle/>
        <a:p>
          <a:pPr marL="0" lvl="0" indent="0" algn="l" defTabSz="666750">
            <a:lnSpc>
              <a:spcPct val="100000"/>
            </a:lnSpc>
            <a:spcBef>
              <a:spcPct val="0"/>
            </a:spcBef>
            <a:spcAft>
              <a:spcPct val="35000"/>
            </a:spcAft>
            <a:buNone/>
          </a:pPr>
          <a:r>
            <a:rPr lang="en-US" sz="1500" kern="1200" dirty="0"/>
            <a:t>Reduced compliance issues due to powerful edits that ensure timesheet entries comply with state/federal labor laws</a:t>
          </a:r>
        </a:p>
      </dsp:txBody>
      <dsp:txXfrm>
        <a:off x="712861" y="1544437"/>
        <a:ext cx="7751869" cy="617195"/>
      </dsp:txXfrm>
    </dsp:sp>
    <dsp:sp modelId="{A0212912-8E18-4BC4-B3AC-21C928B7F9A6}">
      <dsp:nvSpPr>
        <dsp:cNvPr id="0" name=""/>
        <dsp:cNvSpPr/>
      </dsp:nvSpPr>
      <dsp:spPr>
        <a:xfrm>
          <a:off x="0" y="2315932"/>
          <a:ext cx="8464731" cy="6171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14D2C5-52EF-4534-9CBA-98C0A09451AA}">
      <dsp:nvSpPr>
        <dsp:cNvPr id="0" name=""/>
        <dsp:cNvSpPr/>
      </dsp:nvSpPr>
      <dsp:spPr>
        <a:xfrm>
          <a:off x="186701" y="2454801"/>
          <a:ext cx="339457" cy="33945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662F4B-62E5-46CA-9BC6-CB5660A385E6}">
      <dsp:nvSpPr>
        <dsp:cNvPr id="0" name=""/>
        <dsp:cNvSpPr/>
      </dsp:nvSpPr>
      <dsp:spPr>
        <a:xfrm>
          <a:off x="712861" y="2315932"/>
          <a:ext cx="7751869" cy="61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20" tIns="65320" rIns="65320" bIns="65320" numCol="1" spcCol="1270" anchor="ctr" anchorCtr="0">
          <a:noAutofit/>
        </a:bodyPr>
        <a:lstStyle/>
        <a:p>
          <a:pPr marL="0" lvl="0" indent="0" algn="l" defTabSz="666750">
            <a:lnSpc>
              <a:spcPct val="100000"/>
            </a:lnSpc>
            <a:spcBef>
              <a:spcPct val="0"/>
            </a:spcBef>
            <a:spcAft>
              <a:spcPct val="35000"/>
            </a:spcAft>
            <a:buNone/>
          </a:pPr>
          <a:r>
            <a:rPr lang="en-US" sz="1500" kern="1200" dirty="0"/>
            <a:t>Reduce math errors and illegible timesheet entries previously experienced with paper timesheets</a:t>
          </a:r>
        </a:p>
      </dsp:txBody>
      <dsp:txXfrm>
        <a:off x="712861" y="2315932"/>
        <a:ext cx="7751869" cy="617195"/>
      </dsp:txXfrm>
    </dsp:sp>
    <dsp:sp modelId="{53BC955E-FC95-4806-BABE-13068EF8F7C0}">
      <dsp:nvSpPr>
        <dsp:cNvPr id="0" name=""/>
        <dsp:cNvSpPr/>
      </dsp:nvSpPr>
      <dsp:spPr>
        <a:xfrm>
          <a:off x="0" y="3087427"/>
          <a:ext cx="8464731" cy="6171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5456A5-FC52-4903-B72A-4AC5317E309B}">
      <dsp:nvSpPr>
        <dsp:cNvPr id="0" name=""/>
        <dsp:cNvSpPr/>
      </dsp:nvSpPr>
      <dsp:spPr>
        <a:xfrm>
          <a:off x="186701" y="3226296"/>
          <a:ext cx="339457" cy="339457"/>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11F707-8BA2-4333-BDE6-3AA145EB3982}">
      <dsp:nvSpPr>
        <dsp:cNvPr id="0" name=""/>
        <dsp:cNvSpPr/>
      </dsp:nvSpPr>
      <dsp:spPr>
        <a:xfrm>
          <a:off x="712861" y="3087427"/>
          <a:ext cx="7751869" cy="61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20" tIns="65320" rIns="65320" bIns="65320" numCol="1" spcCol="1270" anchor="ctr" anchorCtr="0">
          <a:noAutofit/>
        </a:bodyPr>
        <a:lstStyle/>
        <a:p>
          <a:pPr marL="0" lvl="0" indent="0" algn="l" defTabSz="666750">
            <a:lnSpc>
              <a:spcPct val="100000"/>
            </a:lnSpc>
            <a:spcBef>
              <a:spcPct val="0"/>
            </a:spcBef>
            <a:spcAft>
              <a:spcPct val="35000"/>
            </a:spcAft>
            <a:buNone/>
          </a:pPr>
          <a:r>
            <a:rPr lang="en-US" sz="1500" kern="1200"/>
            <a:t>Deadline reminders ensure timely submissions from employees and approvals for supervisors.</a:t>
          </a:r>
          <a:endParaRPr lang="en-US" sz="1500" kern="1200" dirty="0"/>
        </a:p>
      </dsp:txBody>
      <dsp:txXfrm>
        <a:off x="712861" y="3087427"/>
        <a:ext cx="7751869" cy="617195"/>
      </dsp:txXfrm>
    </dsp:sp>
    <dsp:sp modelId="{EF0049B5-80A5-47B5-9510-BDD43CA6BAF8}">
      <dsp:nvSpPr>
        <dsp:cNvPr id="0" name=""/>
        <dsp:cNvSpPr/>
      </dsp:nvSpPr>
      <dsp:spPr>
        <a:xfrm>
          <a:off x="0" y="3858921"/>
          <a:ext cx="8464731" cy="6171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199E6-344B-4AAE-BD07-7E4C1A675868}">
      <dsp:nvSpPr>
        <dsp:cNvPr id="0" name=""/>
        <dsp:cNvSpPr/>
      </dsp:nvSpPr>
      <dsp:spPr>
        <a:xfrm>
          <a:off x="186701" y="3997790"/>
          <a:ext cx="339457" cy="339457"/>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5C2595-DDEB-4496-91DA-50101DB3827F}">
      <dsp:nvSpPr>
        <dsp:cNvPr id="0" name=""/>
        <dsp:cNvSpPr/>
      </dsp:nvSpPr>
      <dsp:spPr>
        <a:xfrm>
          <a:off x="712861" y="3858921"/>
          <a:ext cx="7751869" cy="61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20" tIns="65320" rIns="65320" bIns="65320" numCol="1" spcCol="1270" anchor="ctr" anchorCtr="0">
          <a:noAutofit/>
        </a:bodyPr>
        <a:lstStyle/>
        <a:p>
          <a:pPr marL="0" lvl="0" indent="0" algn="l" defTabSz="666750">
            <a:lnSpc>
              <a:spcPct val="100000"/>
            </a:lnSpc>
            <a:spcBef>
              <a:spcPct val="0"/>
            </a:spcBef>
            <a:spcAft>
              <a:spcPct val="35000"/>
            </a:spcAft>
            <a:buNone/>
          </a:pPr>
          <a:r>
            <a:rPr lang="en-US" sz="1500" kern="1200" dirty="0"/>
            <a:t>Powerful Supervisor Tools: Automated Warnings, Web Accessibility, E-Signatures, and Mobile Friendly</a:t>
          </a:r>
        </a:p>
      </dsp:txBody>
      <dsp:txXfrm>
        <a:off x="712861" y="3858921"/>
        <a:ext cx="7751869" cy="6171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27F2A-A0D8-456C-8A92-31CC5E03C3BD}">
      <dsp:nvSpPr>
        <dsp:cNvPr id="0" name=""/>
        <dsp:cNvSpPr/>
      </dsp:nvSpPr>
      <dsp:spPr>
        <a:xfrm>
          <a:off x="0" y="505"/>
          <a:ext cx="836980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4AFCD6-8E70-4C3B-80BD-1BD2D68A9FCB}">
      <dsp:nvSpPr>
        <dsp:cNvPr id="0" name=""/>
        <dsp:cNvSpPr/>
      </dsp:nvSpPr>
      <dsp:spPr>
        <a:xfrm>
          <a:off x="0" y="505"/>
          <a:ext cx="8369807" cy="828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Timesheets</a:t>
          </a:r>
        </a:p>
      </dsp:txBody>
      <dsp:txXfrm>
        <a:off x="0" y="505"/>
        <a:ext cx="8369807" cy="828157"/>
      </dsp:txXfrm>
    </dsp:sp>
    <dsp:sp modelId="{E47B20B5-D428-4ED9-8BC6-BBA08086472A}">
      <dsp:nvSpPr>
        <dsp:cNvPr id="0" name=""/>
        <dsp:cNvSpPr/>
      </dsp:nvSpPr>
      <dsp:spPr>
        <a:xfrm>
          <a:off x="0" y="828662"/>
          <a:ext cx="836980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D62030-E357-40E4-996E-61A530D088FC}">
      <dsp:nvSpPr>
        <dsp:cNvPr id="0" name=""/>
        <dsp:cNvSpPr/>
      </dsp:nvSpPr>
      <dsp:spPr>
        <a:xfrm>
          <a:off x="0" y="828662"/>
          <a:ext cx="8369807" cy="828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Review Timesheet</a:t>
          </a:r>
        </a:p>
      </dsp:txBody>
      <dsp:txXfrm>
        <a:off x="0" y="828662"/>
        <a:ext cx="8369807" cy="828157"/>
      </dsp:txXfrm>
    </dsp:sp>
    <dsp:sp modelId="{735C6DB7-D461-4965-95A6-768101EBA4F7}">
      <dsp:nvSpPr>
        <dsp:cNvPr id="0" name=""/>
        <dsp:cNvSpPr/>
      </dsp:nvSpPr>
      <dsp:spPr>
        <a:xfrm>
          <a:off x="0" y="1656819"/>
          <a:ext cx="836980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6882CB-7ADC-4EBD-8547-281EDAE72D44}">
      <dsp:nvSpPr>
        <dsp:cNvPr id="0" name=""/>
        <dsp:cNvSpPr/>
      </dsp:nvSpPr>
      <dsp:spPr>
        <a:xfrm>
          <a:off x="0" y="1656819"/>
          <a:ext cx="8369807" cy="828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Approve or Rejecting Timesheets</a:t>
          </a:r>
        </a:p>
      </dsp:txBody>
      <dsp:txXfrm>
        <a:off x="0" y="1656819"/>
        <a:ext cx="8369807" cy="828157"/>
      </dsp:txXfrm>
    </dsp:sp>
    <dsp:sp modelId="{6EDA3100-E6CD-4FFD-B93E-25BAF2396F59}">
      <dsp:nvSpPr>
        <dsp:cNvPr id="0" name=""/>
        <dsp:cNvSpPr/>
      </dsp:nvSpPr>
      <dsp:spPr>
        <a:xfrm>
          <a:off x="0" y="2484977"/>
          <a:ext cx="836980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C27868-6C29-4E07-B48C-4DA198840CC5}">
      <dsp:nvSpPr>
        <dsp:cNvPr id="0" name=""/>
        <dsp:cNvSpPr/>
      </dsp:nvSpPr>
      <dsp:spPr>
        <a:xfrm>
          <a:off x="0" y="2484977"/>
          <a:ext cx="8369807" cy="828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Submit Time</a:t>
          </a:r>
        </a:p>
      </dsp:txBody>
      <dsp:txXfrm>
        <a:off x="0" y="2484977"/>
        <a:ext cx="8369807" cy="828157"/>
      </dsp:txXfrm>
    </dsp:sp>
    <dsp:sp modelId="{0F164855-BE19-460F-9B12-96F20E82E75B}">
      <dsp:nvSpPr>
        <dsp:cNvPr id="0" name=""/>
        <dsp:cNvSpPr/>
      </dsp:nvSpPr>
      <dsp:spPr>
        <a:xfrm>
          <a:off x="0" y="3313134"/>
          <a:ext cx="836980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481039-9E85-4763-8553-5CECD5A12D30}">
      <dsp:nvSpPr>
        <dsp:cNvPr id="0" name=""/>
        <dsp:cNvSpPr/>
      </dsp:nvSpPr>
      <dsp:spPr>
        <a:xfrm>
          <a:off x="0" y="3313134"/>
          <a:ext cx="8369807" cy="828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Questions</a:t>
          </a:r>
        </a:p>
      </dsp:txBody>
      <dsp:txXfrm>
        <a:off x="0" y="3313134"/>
        <a:ext cx="8369807" cy="8281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46FF4431-3503-4051-8C66-D1E1BA33012A}" type="datetimeFigureOut">
              <a:rPr lang="en-US" smtClean="0"/>
              <a:t>6/9/2024</a:t>
            </a:fld>
            <a:endParaRPr lang="en-US" dirty="0"/>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E5A0C357-03D4-4A4F-BBF5-1AEACBF50291}" type="slidenum">
              <a:rPr lang="en-US" smtClean="0"/>
              <a:t>‹#›</a:t>
            </a:fld>
            <a:endParaRPr lang="en-US" dirty="0"/>
          </a:p>
        </p:txBody>
      </p:sp>
    </p:spTree>
    <p:extLst>
      <p:ext uri="{BB962C8B-B14F-4D97-AF65-F5344CB8AC3E}">
        <p14:creationId xmlns:p14="http://schemas.microsoft.com/office/powerpoint/2010/main" val="299279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86DB6A7-C549-4DDA-AD23-02D283A12994}" type="datetimeFigureOut">
              <a:rPr lang="en-US" smtClean="0"/>
              <a:t>6/9/2024</a:t>
            </a:fld>
            <a:endParaRPr lang="en-US" dirty="0"/>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DAEA5531-8B7C-465C-84B5-4AC8014E4A03}" type="slidenum">
              <a:rPr lang="en-US" smtClean="0"/>
              <a:t>‹#›</a:t>
            </a:fld>
            <a:endParaRPr lang="en-US" dirty="0"/>
          </a:p>
        </p:txBody>
      </p:sp>
    </p:spTree>
    <p:extLst>
      <p:ext uri="{BB962C8B-B14F-4D97-AF65-F5344CB8AC3E}">
        <p14:creationId xmlns:p14="http://schemas.microsoft.com/office/powerpoint/2010/main" val="3637466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6" name="Slide Number Placeholder 5"/>
          <p:cNvSpPr>
            <a:spLocks noGrp="1"/>
          </p:cNvSpPr>
          <p:nvPr>
            <p:ph type="sldNum" sz="quarter" idx="12"/>
          </p:nvPr>
        </p:nvSpPr>
        <p:spPr/>
        <p:txBody>
          <a:bodyPr/>
          <a:lstStyle/>
          <a:p>
            <a:fld id="{AFBC034E-ACCC-4B1D-A181-8A8AEE407FC0}" type="slidenum">
              <a:rPr lang="en-US" smtClean="0"/>
              <a:t>‹#›</a:t>
            </a:fld>
            <a:endParaRPr lang="en-US" dirty="0"/>
          </a:p>
        </p:txBody>
      </p:sp>
      <p:pic>
        <p:nvPicPr>
          <p:cNvPr id="10" name="Picture 2" descr="http://www.ngwebsolutions.com/images/ngws_logo.gif">
            <a:extLst>
              <a:ext uri="{FF2B5EF4-FFF2-40B4-BE49-F238E27FC236}">
                <a16:creationId xmlns:a16="http://schemas.microsoft.com/office/drawing/2014/main" id="{1822B196-22F5-4DF8-82E3-1D588D63A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27" y="5967220"/>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drawing&#10;&#10;Description automatically generated">
            <a:extLst>
              <a:ext uri="{FF2B5EF4-FFF2-40B4-BE49-F238E27FC236}">
                <a16:creationId xmlns:a16="http://schemas.microsoft.com/office/drawing/2014/main" id="{9061F59B-2D09-2FFB-2828-C800A2C9BD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11" name="Picture 10">
            <a:extLst>
              <a:ext uri="{FF2B5EF4-FFF2-40B4-BE49-F238E27FC236}">
                <a16:creationId xmlns:a16="http://schemas.microsoft.com/office/drawing/2014/main" id="{C273BDB6-DF96-9D24-4B8E-152694FB9541}"/>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292941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FF1456F-15A5-491A-9D6A-DEED9FF9C3E1}" type="datetimeFigureOut">
              <a:rPr lang="en-US" smtClean="0"/>
              <a:t>6/9/2024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NGWeb Solutions, LLC - Confidential and  Proprietary - Do not share without permission</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BC034E-ACCC-4B1D-A181-8A8AEE407FC0}" type="slidenum">
              <a:rPr lang="en-US" smtClean="0"/>
              <a:pPr/>
              <a:t>‹#›</a:t>
            </a:fld>
            <a:endParaRPr lang="en-US" dirty="0"/>
          </a:p>
        </p:txBody>
      </p:sp>
      <p:pic>
        <p:nvPicPr>
          <p:cNvPr id="10" name="Picture 2" descr="http://www.ngwebsolutions.com/images/ngws_logo.gif">
            <a:extLst>
              <a:ext uri="{FF2B5EF4-FFF2-40B4-BE49-F238E27FC236}">
                <a16:creationId xmlns:a16="http://schemas.microsoft.com/office/drawing/2014/main" id="{2DD8926E-A402-474F-9A5B-28F7F2F1E2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57616" y="6057549"/>
            <a:ext cx="1265174" cy="33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04758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8" name="Rectangle 7"/>
          <p:cNvSpPr/>
          <p:nvPr/>
        </p:nvSpPr>
        <p:spPr>
          <a:xfrm>
            <a:off x="6105907"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61221" y="20897"/>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24803" y="157728"/>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08610" y="791712"/>
            <a:ext cx="4869180" cy="519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8411" y="2487191"/>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20451" y="6459785"/>
            <a:ext cx="1099918" cy="365125"/>
          </a:xfrm>
        </p:spPr>
        <p:txBody>
          <a:bodyPr/>
          <a:lstStyle>
            <a:lvl1pPr algn="l">
              <a:defRPr>
                <a:solidFill>
                  <a:schemeClr val="tx1"/>
                </a:solidFill>
              </a:defRPr>
            </a:lvl1pPr>
          </a:lstStyle>
          <a:p>
            <a:endParaRPr lang="en-US" dirty="0"/>
          </a:p>
        </p:txBody>
      </p:sp>
      <p:sp>
        <p:nvSpPr>
          <p:cNvPr id="6" name="Footer Placeholder 5"/>
          <p:cNvSpPr>
            <a:spLocks noGrp="1"/>
          </p:cNvSpPr>
          <p:nvPr>
            <p:ph type="ftr" sz="quarter" idx="11"/>
          </p:nvPr>
        </p:nvSpPr>
        <p:spPr>
          <a:xfrm>
            <a:off x="1511808" y="6459785"/>
            <a:ext cx="4371731" cy="365125"/>
          </a:xfrm>
        </p:spPr>
        <p:txBody>
          <a:bodyPr/>
          <a:lstStyle>
            <a:lvl1pPr algn="l">
              <a:defRPr>
                <a:solidFill>
                  <a:schemeClr val="tx2"/>
                </a:solidFill>
              </a:defRPr>
            </a:lvl1pPr>
          </a:lstStyle>
          <a:p>
            <a:r>
              <a:rPr lang="en-US" dirty="0"/>
              <a:t>NGWeb Solutions, LLC - Confidential and  Proprietary </a:t>
            </a:r>
          </a:p>
          <a:p>
            <a:r>
              <a:rPr lang="en-US" dirty="0"/>
              <a:t>- Do not share without permission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FBC034E-ACCC-4B1D-A181-8A8AEE407FC0}" type="slidenum">
              <a:rPr lang="en-US" smtClean="0"/>
              <a:pPr/>
              <a:t>‹#›</a:t>
            </a:fld>
            <a:endParaRPr lang="en-US" dirty="0"/>
          </a:p>
        </p:txBody>
      </p:sp>
      <p:pic>
        <p:nvPicPr>
          <p:cNvPr id="12" name="Picture 2" descr="http://www.ngwebsolutions.com/images/ngws_logo.gif">
            <a:extLst>
              <a:ext uri="{FF2B5EF4-FFF2-40B4-BE49-F238E27FC236}">
                <a16:creationId xmlns:a16="http://schemas.microsoft.com/office/drawing/2014/main" id="{A9326032-4324-407F-A2D0-CF424848D8E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8610" y="6062878"/>
            <a:ext cx="1265174" cy="33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937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NGWeb Solutions, LLC - Confidential and  Proprietary - Do not share without permission</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BC034E-ACCC-4B1D-A181-8A8AEE407FC0}" type="slidenum">
              <a:rPr lang="en-US" smtClean="0"/>
              <a:t>‹#›</a:t>
            </a:fld>
            <a:endParaRPr lang="en-US" dirty="0"/>
          </a:p>
        </p:txBody>
      </p:sp>
      <p:pic>
        <p:nvPicPr>
          <p:cNvPr id="10" name="Picture 2" descr="http://www.ngwebsolutions.com/images/ngws_logo.gif">
            <a:extLst>
              <a:ext uri="{FF2B5EF4-FFF2-40B4-BE49-F238E27FC236}">
                <a16:creationId xmlns:a16="http://schemas.microsoft.com/office/drawing/2014/main" id="{2DD8926E-A402-474F-9A5B-28F7F2F1E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0142" y="6057549"/>
            <a:ext cx="1265174" cy="33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569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1456F-15A5-491A-9D6A-DEED9FF9C3E1}" type="datetimeFigureOut">
              <a:rPr lang="en-US" smtClean="0"/>
              <a:t>6/9/2024</a:t>
            </a:fld>
            <a:endParaRPr lang="en-US"/>
          </a:p>
        </p:txBody>
      </p:sp>
      <p:sp>
        <p:nvSpPr>
          <p:cNvPr id="6" name="Footer Placeholder 5"/>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7" name="Slide Number Placeholder 6"/>
          <p:cNvSpPr>
            <a:spLocks noGrp="1"/>
          </p:cNvSpPr>
          <p:nvPr>
            <p:ph type="sldNum" sz="quarter" idx="12"/>
          </p:nvPr>
        </p:nvSpPr>
        <p:spPr/>
        <p:txBody>
          <a:bodyPr/>
          <a:lstStyle/>
          <a:p>
            <a:fld id="{AFBC034E-ACCC-4B1D-A181-8A8AEE407FC0}" type="slidenum">
              <a:rPr lang="en-US" smtClean="0"/>
              <a:pPr/>
              <a:t>‹#›</a:t>
            </a:fld>
            <a:endParaRPr lang="en-US" dirty="0"/>
          </a:p>
        </p:txBody>
      </p:sp>
    </p:spTree>
    <p:extLst>
      <p:ext uri="{BB962C8B-B14F-4D97-AF65-F5344CB8AC3E}">
        <p14:creationId xmlns:p14="http://schemas.microsoft.com/office/powerpoint/2010/main" val="248147509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7" name="Slide Number Placeholder 6"/>
          <p:cNvSpPr>
            <a:spLocks noGrp="1"/>
          </p:cNvSpPr>
          <p:nvPr>
            <p:ph type="sldNum" sz="quarter" idx="12"/>
          </p:nvPr>
        </p:nvSpPr>
        <p:spPr/>
        <p:txBody>
          <a:bodyPr/>
          <a:lstStyle/>
          <a:p>
            <a:fld id="{AFBC034E-ACCC-4B1D-A181-8A8AEE407FC0}" type="slidenum">
              <a:rPr lang="en-US" smtClean="0"/>
              <a:t>‹#›</a:t>
            </a:fld>
            <a:endParaRPr lang="en-US" dirty="0"/>
          </a:p>
        </p:txBody>
      </p:sp>
    </p:spTree>
    <p:extLst>
      <p:ext uri="{BB962C8B-B14F-4D97-AF65-F5344CB8AC3E}">
        <p14:creationId xmlns:p14="http://schemas.microsoft.com/office/powerpoint/2010/main" val="1528873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8" name="Rectangle 7"/>
          <p:cNvSpPr/>
          <p:nvPr/>
        </p:nvSpPr>
        <p:spPr>
          <a:xfrm>
            <a:off x="6105907"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61221" y="20897"/>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24803" y="157728"/>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08610" y="791712"/>
            <a:ext cx="4869180" cy="519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8411" y="2487191"/>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20451" y="6459785"/>
            <a:ext cx="1099918" cy="365125"/>
          </a:xfrm>
        </p:spPr>
        <p:txBody>
          <a:bodyPr/>
          <a:lstStyle>
            <a:lvl1pPr algn="l">
              <a:defRPr>
                <a:solidFill>
                  <a:schemeClr val="tx1"/>
                </a:solidFill>
              </a:defRPr>
            </a:lvl1pPr>
          </a:lstStyle>
          <a:p>
            <a:endParaRPr lang="en-US" dirty="0"/>
          </a:p>
        </p:txBody>
      </p:sp>
      <p:sp>
        <p:nvSpPr>
          <p:cNvPr id="6" name="Footer Placeholder 5"/>
          <p:cNvSpPr>
            <a:spLocks noGrp="1"/>
          </p:cNvSpPr>
          <p:nvPr>
            <p:ph type="ftr" sz="quarter" idx="11"/>
          </p:nvPr>
        </p:nvSpPr>
        <p:spPr>
          <a:xfrm>
            <a:off x="1511808" y="6459785"/>
            <a:ext cx="4371731" cy="365125"/>
          </a:xfrm>
        </p:spPr>
        <p:txBody>
          <a:bodyPr/>
          <a:lstStyle>
            <a:lvl1pPr algn="l">
              <a:defRPr>
                <a:solidFill>
                  <a:schemeClr val="tx2"/>
                </a:solidFill>
              </a:defRPr>
            </a:lvl1pPr>
          </a:lstStyle>
          <a:p>
            <a:r>
              <a:rPr lang="en-US" dirty="0"/>
              <a:t>NGWeb Solutions, LLC - Confidential and  Proprietary - Do not share without permission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FBC034E-ACCC-4B1D-A181-8A8AEE407FC0}" type="slidenum">
              <a:rPr lang="en-US" smtClean="0"/>
              <a:pPr/>
              <a:t>‹#›</a:t>
            </a:fld>
            <a:endParaRPr lang="en-US" dirty="0"/>
          </a:p>
        </p:txBody>
      </p:sp>
      <p:pic>
        <p:nvPicPr>
          <p:cNvPr id="12" name="Picture 2" descr="http://www.ngwebsolutions.com/images/ngws_logo.gif">
            <a:extLst>
              <a:ext uri="{FF2B5EF4-FFF2-40B4-BE49-F238E27FC236}">
                <a16:creationId xmlns:a16="http://schemas.microsoft.com/office/drawing/2014/main" id="{A9326032-4324-407F-A2D0-CF424848D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 y="6062878"/>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67452BA-E152-4F55-A6F0-4803E8B84A7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79771" y="6046149"/>
            <a:ext cx="666750" cy="38354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16F0FC66-97C8-4B3D-B05C-ECECD2DD7B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6106" y="6032760"/>
            <a:ext cx="1273347" cy="396929"/>
          </a:xfrm>
          <a:prstGeom prst="rect">
            <a:avLst/>
          </a:prstGeom>
        </p:spPr>
      </p:pic>
    </p:spTree>
    <p:extLst>
      <p:ext uri="{BB962C8B-B14F-4D97-AF65-F5344CB8AC3E}">
        <p14:creationId xmlns:p14="http://schemas.microsoft.com/office/powerpoint/2010/main" val="155418451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dirty="0"/>
              <a:t>NGWeb Solutions, LLC - Confidential and  Proprietary - Do not share without permission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BC034E-ACCC-4B1D-A181-8A8AEE407FC0}" type="slidenum">
              <a:rPr lang="en-US" smtClean="0"/>
              <a:pPr/>
              <a:t>‹#›</a:t>
            </a:fld>
            <a:endParaRPr lang="en-US" dirty="0"/>
          </a:p>
        </p:txBody>
      </p:sp>
      <p:pic>
        <p:nvPicPr>
          <p:cNvPr id="10" name="Picture 2" descr="http://www.ngwebsolutions.com/images/ngws_logo.gif">
            <a:extLst>
              <a:ext uri="{FF2B5EF4-FFF2-40B4-BE49-F238E27FC236}">
                <a16:creationId xmlns:a16="http://schemas.microsoft.com/office/drawing/2014/main" id="{2DD8926E-A402-474F-9A5B-28F7F2F1E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9232" y="6073173"/>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28BAD10-CCAC-43A5-B027-DD9B34522FA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091969" y="6049964"/>
            <a:ext cx="666750" cy="38354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69BE8AD4-01DF-4B21-A044-9C30CD6A2E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97420" y="6036575"/>
            <a:ext cx="1273347" cy="396929"/>
          </a:xfrm>
          <a:prstGeom prst="rect">
            <a:avLst/>
          </a:prstGeom>
        </p:spPr>
      </p:pic>
    </p:spTree>
    <p:extLst>
      <p:ext uri="{BB962C8B-B14F-4D97-AF65-F5344CB8AC3E}">
        <p14:creationId xmlns:p14="http://schemas.microsoft.com/office/powerpoint/2010/main" val="232371269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t>‹#›</a:t>
            </a:fld>
            <a:endParaRPr lang="en-US" dirty="0"/>
          </a:p>
        </p:txBody>
      </p:sp>
      <p:pic>
        <p:nvPicPr>
          <p:cNvPr id="10" name="Picture 2" descr="http://www.ngwebsolutions.com/images/ngws_logo.gif">
            <a:extLst>
              <a:ext uri="{FF2B5EF4-FFF2-40B4-BE49-F238E27FC236}">
                <a16:creationId xmlns:a16="http://schemas.microsoft.com/office/drawing/2014/main" id="{1822B196-22F5-4DF8-82E3-1D588D63A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90" y="5929283"/>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2ABC6F9-CB89-77CA-AFEE-173C1389D7CD}"/>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63A34FAC-235C-F297-4CA2-10DA7E66E3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1052982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ttp://www.ngwebsolutions.com/images/ngws_logo.gif">
            <a:extLst>
              <a:ext uri="{FF2B5EF4-FFF2-40B4-BE49-F238E27FC236}">
                <a16:creationId xmlns:a16="http://schemas.microsoft.com/office/drawing/2014/main" id="{E0E05FFF-E5CF-47A9-9E5E-235C454AE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CEA78ED-F93A-6322-F10D-AE5F7A51E402}"/>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8383199" y="5905008"/>
            <a:ext cx="666750" cy="383540"/>
          </a:xfrm>
          <a:prstGeom prst="rect">
            <a:avLst/>
          </a:prstGeom>
        </p:spPr>
      </p:pic>
    </p:spTree>
    <p:extLst>
      <p:ext uri="{BB962C8B-B14F-4D97-AF65-F5344CB8AC3E}">
        <p14:creationId xmlns:p14="http://schemas.microsoft.com/office/powerpoint/2010/main" val="241321054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6/9/2024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dirty="0"/>
          </a:p>
        </p:txBody>
      </p:sp>
      <p:pic>
        <p:nvPicPr>
          <p:cNvPr id="10" name="Picture 2" descr="http://www.ngwebsolutions.com/images/ngws_logo.gif">
            <a:extLst>
              <a:ext uri="{FF2B5EF4-FFF2-40B4-BE49-F238E27FC236}">
                <a16:creationId xmlns:a16="http://schemas.microsoft.com/office/drawing/2014/main" id="{AF4F285F-A350-4162-BC79-D9F565612F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14D42AC-8BF5-4590-BB77-42B26AB80A51}"/>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itle 1">
            <a:extLst>
              <a:ext uri="{FF2B5EF4-FFF2-40B4-BE49-F238E27FC236}">
                <a16:creationId xmlns:a16="http://schemas.microsoft.com/office/drawing/2014/main" id="{FBC76BA9-4D62-4CC4-8D94-993A9AECED9A}"/>
              </a:ext>
            </a:extLst>
          </p:cNvPr>
          <p:cNvSpPr>
            <a:spLocks noGrp="1"/>
          </p:cNvSpPr>
          <p:nvPr>
            <p:ph type="title"/>
          </p:nvPr>
        </p:nvSpPr>
        <p:spPr>
          <a:xfrm>
            <a:off x="268224" y="33089"/>
            <a:ext cx="8098536" cy="631375"/>
          </a:xfrm>
        </p:spPr>
        <p:txBody>
          <a:bodyPr>
            <a:normAutofit/>
          </a:bodyPr>
          <a:lstStyle>
            <a:lvl1pPr>
              <a:defRPr sz="4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0ED4884F-3A2C-0769-22F3-9AF5A34D2220}"/>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8409363" y="5921282"/>
            <a:ext cx="666750" cy="383540"/>
          </a:xfrm>
          <a:prstGeom prst="rect">
            <a:avLst/>
          </a:prstGeom>
        </p:spPr>
      </p:pic>
    </p:spTree>
    <p:extLst>
      <p:ext uri="{BB962C8B-B14F-4D97-AF65-F5344CB8AC3E}">
        <p14:creationId xmlns:p14="http://schemas.microsoft.com/office/powerpoint/2010/main" val="235291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6/9/2024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endParaRPr lang="en-US" dirty="0"/>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dirty="0"/>
          </a:p>
        </p:txBody>
      </p:sp>
      <p:pic>
        <p:nvPicPr>
          <p:cNvPr id="10" name="Picture 2" descr="http://www.ngwebsolutions.com/images/ngws_logo.gif">
            <a:extLst>
              <a:ext uri="{FF2B5EF4-FFF2-40B4-BE49-F238E27FC236}">
                <a16:creationId xmlns:a16="http://schemas.microsoft.com/office/drawing/2014/main" id="{AF4F285F-A350-4162-BC79-D9F565612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drawing&#10;&#10;Description automatically generated">
            <a:extLst>
              <a:ext uri="{FF2B5EF4-FFF2-40B4-BE49-F238E27FC236}">
                <a16:creationId xmlns:a16="http://schemas.microsoft.com/office/drawing/2014/main" id="{65FB17F0-D52A-E860-4A20-66247C7AB0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4" name="Picture 3">
            <a:extLst>
              <a:ext uri="{FF2B5EF4-FFF2-40B4-BE49-F238E27FC236}">
                <a16:creationId xmlns:a16="http://schemas.microsoft.com/office/drawing/2014/main" id="{1E341A45-9E00-C0BD-85EA-7F77E9B5D252}"/>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132154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6/9/2024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endParaRPr lang="en-US" dirty="0"/>
          </a:p>
        </p:txBody>
      </p:sp>
      <p:sp>
        <p:nvSpPr>
          <p:cNvPr id="9" name="Slide Number Placeholder 8"/>
          <p:cNvSpPr>
            <a:spLocks noGrp="1"/>
          </p:cNvSpPr>
          <p:nvPr>
            <p:ph type="sldNum" sz="quarter" idx="12"/>
          </p:nvPr>
        </p:nvSpPr>
        <p:spPr/>
        <p:txBody>
          <a:bodyPr/>
          <a:lstStyle/>
          <a:p>
            <a:fld id="{AFBC034E-ACCC-4B1D-A181-8A8AEE407FC0}" type="slidenum">
              <a:rPr lang="en-US" smtClean="0"/>
              <a:pPr/>
              <a:t>‹#›</a:t>
            </a:fld>
            <a:endParaRPr lang="en-US" dirty="0"/>
          </a:p>
        </p:txBody>
      </p:sp>
      <p:sp>
        <p:nvSpPr>
          <p:cNvPr id="10" name="Title 1">
            <a:extLst>
              <a:ext uri="{FF2B5EF4-FFF2-40B4-BE49-F238E27FC236}">
                <a16:creationId xmlns:a16="http://schemas.microsoft.com/office/drawing/2014/main" id="{5A1E506F-3D13-4FB3-9E79-F08B006E222C}"/>
              </a:ext>
            </a:extLst>
          </p:cNvPr>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3C6072F4-53E7-49D3-ABE3-A1D63A0CC26D}"/>
              </a:ext>
            </a:extLst>
          </p:cNvPr>
          <p:cNvSpPr>
            <a:spLocks noGrp="1"/>
          </p:cNvSpPr>
          <p:nvPr>
            <p:ph idx="1"/>
          </p:nvPr>
        </p:nvSpPr>
        <p:spPr>
          <a:xfrm>
            <a:off x="822959" y="1845734"/>
            <a:ext cx="7543801"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2" descr="http://www.ngwebsolutions.com/images/ngws_logo.gif">
            <a:extLst>
              <a:ext uri="{FF2B5EF4-FFF2-40B4-BE49-F238E27FC236}">
                <a16:creationId xmlns:a16="http://schemas.microsoft.com/office/drawing/2014/main" id="{53C7D853-7C3A-4332-9D73-48F9F0FF6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drawing&#10;&#10;Description automatically generated">
            <a:extLst>
              <a:ext uri="{FF2B5EF4-FFF2-40B4-BE49-F238E27FC236}">
                <a16:creationId xmlns:a16="http://schemas.microsoft.com/office/drawing/2014/main" id="{8F3EF57B-7C5D-77C0-5156-E226FD2A89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4" name="Picture 3">
            <a:extLst>
              <a:ext uri="{FF2B5EF4-FFF2-40B4-BE49-F238E27FC236}">
                <a16:creationId xmlns:a16="http://schemas.microsoft.com/office/drawing/2014/main" id="{24CD640C-1BFC-BA59-0C79-7246228831B7}"/>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126269481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6/9/2024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endParaRPr lang="en-US" dirty="0"/>
          </a:p>
        </p:txBody>
      </p:sp>
      <p:sp>
        <p:nvSpPr>
          <p:cNvPr id="9" name="Slide Number Placeholder 8"/>
          <p:cNvSpPr>
            <a:spLocks noGrp="1"/>
          </p:cNvSpPr>
          <p:nvPr>
            <p:ph type="sldNum" sz="quarter" idx="12"/>
          </p:nvPr>
        </p:nvSpPr>
        <p:spPr/>
        <p:txBody>
          <a:bodyPr/>
          <a:lstStyle/>
          <a:p>
            <a:fld id="{AFBC034E-ACCC-4B1D-A181-8A8AEE407FC0}" type="slidenum">
              <a:rPr lang="en-US" smtClean="0"/>
              <a:pPr/>
              <a:t>‹#›</a:t>
            </a:fld>
            <a:endParaRPr lang="en-US" dirty="0"/>
          </a:p>
        </p:txBody>
      </p:sp>
      <p:sp>
        <p:nvSpPr>
          <p:cNvPr id="11" name="Content Placeholder 2">
            <a:extLst>
              <a:ext uri="{FF2B5EF4-FFF2-40B4-BE49-F238E27FC236}">
                <a16:creationId xmlns:a16="http://schemas.microsoft.com/office/drawing/2014/main" id="{63EF1AC7-4625-495E-9D93-667A0234B16B}"/>
              </a:ext>
            </a:extLst>
          </p:cNvPr>
          <p:cNvSpPr>
            <a:spLocks noGrp="1"/>
          </p:cNvSpPr>
          <p:nvPr>
            <p:ph sz="half" idx="1"/>
          </p:nvPr>
        </p:nvSpPr>
        <p:spPr>
          <a:xfrm>
            <a:off x="822960" y="1011936"/>
            <a:ext cx="3703320" cy="4857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E4E0BF65-8E46-4D04-9CD3-3CEC6D4C2465}"/>
              </a:ext>
            </a:extLst>
          </p:cNvPr>
          <p:cNvSpPr>
            <a:spLocks noGrp="1"/>
          </p:cNvSpPr>
          <p:nvPr>
            <p:ph sz="half" idx="2"/>
          </p:nvPr>
        </p:nvSpPr>
        <p:spPr>
          <a:xfrm>
            <a:off x="4663440" y="1011936"/>
            <a:ext cx="3703320" cy="4857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2" descr="http://www.ngwebsolutions.com/images/ngws_logo.gif">
            <a:extLst>
              <a:ext uri="{FF2B5EF4-FFF2-40B4-BE49-F238E27FC236}">
                <a16:creationId xmlns:a16="http://schemas.microsoft.com/office/drawing/2014/main" id="{5DF9E279-9C63-402B-9830-F6FBC9DF7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C82E2F92-D418-4585-8E4E-709FEB0BCB9B}"/>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itle 1">
            <a:extLst>
              <a:ext uri="{FF2B5EF4-FFF2-40B4-BE49-F238E27FC236}">
                <a16:creationId xmlns:a16="http://schemas.microsoft.com/office/drawing/2014/main" id="{0A116BE7-BF19-4D80-B6FA-AF078618263D}"/>
              </a:ext>
            </a:extLst>
          </p:cNvPr>
          <p:cNvSpPr>
            <a:spLocks noGrp="1"/>
          </p:cNvSpPr>
          <p:nvPr>
            <p:ph type="title"/>
          </p:nvPr>
        </p:nvSpPr>
        <p:spPr>
          <a:xfrm>
            <a:off x="268224" y="33089"/>
            <a:ext cx="8098536" cy="686239"/>
          </a:xfrm>
        </p:spPr>
        <p:txBody>
          <a:bodyPr>
            <a:normAutofit/>
          </a:bodyPr>
          <a:lstStyle>
            <a:lvl1pPr>
              <a:defRPr sz="4400">
                <a:solidFill>
                  <a:schemeClr val="bg1"/>
                </a:solidFill>
              </a:defRPr>
            </a:lvl1pPr>
          </a:lstStyle>
          <a:p>
            <a:r>
              <a:rPr lang="en-US" dirty="0"/>
              <a:t>Click to edit Master title style</a:t>
            </a:r>
          </a:p>
        </p:txBody>
      </p:sp>
      <p:pic>
        <p:nvPicPr>
          <p:cNvPr id="3" name="Picture 2" descr="A picture containing drawing&#10;&#10;Description automatically generated">
            <a:extLst>
              <a:ext uri="{FF2B5EF4-FFF2-40B4-BE49-F238E27FC236}">
                <a16:creationId xmlns:a16="http://schemas.microsoft.com/office/drawing/2014/main" id="{1729AD22-AA41-EFCE-8CDD-3056B7D58E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4" name="Picture 3">
            <a:extLst>
              <a:ext uri="{FF2B5EF4-FFF2-40B4-BE49-F238E27FC236}">
                <a16:creationId xmlns:a16="http://schemas.microsoft.com/office/drawing/2014/main" id="{0D603581-2964-C578-08FC-78271BBC6654}"/>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416982954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6/9/2024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endParaRPr lang="en-US" dirty="0"/>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dirty="0"/>
          </a:p>
        </p:txBody>
      </p:sp>
      <p:pic>
        <p:nvPicPr>
          <p:cNvPr id="10" name="Picture 2" descr="http://www.ngwebsolutions.com/images/ngws_logo.gif">
            <a:extLst>
              <a:ext uri="{FF2B5EF4-FFF2-40B4-BE49-F238E27FC236}">
                <a16:creationId xmlns:a16="http://schemas.microsoft.com/office/drawing/2014/main" id="{AF4F285F-A350-4162-BC79-D9F565612F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14D42AC-8BF5-4590-BB77-42B26AB80A51}"/>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itle 1">
            <a:extLst>
              <a:ext uri="{FF2B5EF4-FFF2-40B4-BE49-F238E27FC236}">
                <a16:creationId xmlns:a16="http://schemas.microsoft.com/office/drawing/2014/main" id="{FBC76BA9-4D62-4CC4-8D94-993A9AECED9A}"/>
              </a:ext>
            </a:extLst>
          </p:cNvPr>
          <p:cNvSpPr>
            <a:spLocks noGrp="1"/>
          </p:cNvSpPr>
          <p:nvPr>
            <p:ph type="title"/>
          </p:nvPr>
        </p:nvSpPr>
        <p:spPr>
          <a:xfrm>
            <a:off x="268224" y="33089"/>
            <a:ext cx="8098536" cy="631375"/>
          </a:xfrm>
        </p:spPr>
        <p:txBody>
          <a:bodyPr>
            <a:normAutofit/>
          </a:bodyPr>
          <a:lstStyle>
            <a:lvl1pPr>
              <a:defRPr sz="4400">
                <a:solidFill>
                  <a:schemeClr val="bg1"/>
                </a:solidFill>
              </a:defRPr>
            </a:lvl1pPr>
          </a:lstStyle>
          <a:p>
            <a:r>
              <a:rPr lang="en-US" dirty="0"/>
              <a:t>Click to edit Master title style</a:t>
            </a:r>
          </a:p>
        </p:txBody>
      </p:sp>
      <p:pic>
        <p:nvPicPr>
          <p:cNvPr id="2" name="Picture 1" descr="A picture containing drawing&#10;&#10;Description automatically generated">
            <a:extLst>
              <a:ext uri="{FF2B5EF4-FFF2-40B4-BE49-F238E27FC236}">
                <a16:creationId xmlns:a16="http://schemas.microsoft.com/office/drawing/2014/main" id="{5BF54C59-340C-4006-BDEF-61BC680D04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3" name="Picture 2">
            <a:extLst>
              <a:ext uri="{FF2B5EF4-FFF2-40B4-BE49-F238E27FC236}">
                <a16:creationId xmlns:a16="http://schemas.microsoft.com/office/drawing/2014/main" id="{2A2C5AD6-D18E-E501-EA55-C27AC2CB695B}"/>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2352918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6/9/2024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endParaRPr lang="en-US" dirty="0"/>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dirty="0"/>
          </a:p>
        </p:txBody>
      </p:sp>
      <p:sp>
        <p:nvSpPr>
          <p:cNvPr id="11" name="Content Placeholder 2">
            <a:extLst>
              <a:ext uri="{FF2B5EF4-FFF2-40B4-BE49-F238E27FC236}">
                <a16:creationId xmlns:a16="http://schemas.microsoft.com/office/drawing/2014/main" id="{3C6072F4-53E7-49D3-ABE3-A1D63A0CC26D}"/>
              </a:ext>
            </a:extLst>
          </p:cNvPr>
          <p:cNvSpPr>
            <a:spLocks noGrp="1"/>
          </p:cNvSpPr>
          <p:nvPr>
            <p:ph idx="1"/>
          </p:nvPr>
        </p:nvSpPr>
        <p:spPr>
          <a:xfrm>
            <a:off x="377952" y="1018032"/>
            <a:ext cx="8369807" cy="48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2" descr="http://www.ngwebsolutions.com/images/ngws_logo.gif">
            <a:extLst>
              <a:ext uri="{FF2B5EF4-FFF2-40B4-BE49-F238E27FC236}">
                <a16:creationId xmlns:a16="http://schemas.microsoft.com/office/drawing/2014/main" id="{53C7D853-7C3A-4332-9D73-48F9F0FF61E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950F7CF-8F9B-4937-8570-3E837E0AAAE3}"/>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290FD390-22FB-4342-9E2C-D2FC8D97FFF0}"/>
              </a:ext>
            </a:extLst>
          </p:cNvPr>
          <p:cNvSpPr>
            <a:spLocks noGrp="1"/>
          </p:cNvSpPr>
          <p:nvPr>
            <p:ph type="title"/>
          </p:nvPr>
        </p:nvSpPr>
        <p:spPr>
          <a:xfrm>
            <a:off x="268224" y="33089"/>
            <a:ext cx="8098536" cy="643567"/>
          </a:xfrm>
        </p:spPr>
        <p:txBody>
          <a:bodyPr>
            <a:normAutofit/>
          </a:bodyPr>
          <a:lstStyle>
            <a:lvl1pPr>
              <a:defRPr sz="4400">
                <a:solidFill>
                  <a:schemeClr val="bg1"/>
                </a:solidFill>
              </a:defRPr>
            </a:lvl1pPr>
          </a:lstStyle>
          <a:p>
            <a:r>
              <a:rPr lang="en-US" dirty="0"/>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0EDFF81F-7E53-7CC4-247E-CFF1417E2A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10" name="Picture 9">
            <a:extLst>
              <a:ext uri="{FF2B5EF4-FFF2-40B4-BE49-F238E27FC236}">
                <a16:creationId xmlns:a16="http://schemas.microsoft.com/office/drawing/2014/main" id="{77319C47-079D-2205-0E57-615FBEE71D77}"/>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79003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1456F-15A5-491A-9D6A-DEED9FF9C3E1}" type="datetimeFigureOut">
              <a:rPr lang="en-US" smtClean="0"/>
              <a:t>6/9/2024</a:t>
            </a:fld>
            <a:endParaRPr lang="en-US"/>
          </a:p>
        </p:txBody>
      </p:sp>
      <p:sp>
        <p:nvSpPr>
          <p:cNvPr id="5" name="Footer Placeholder 4"/>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6" name="Slide Number Placeholder 5"/>
          <p:cNvSpPr>
            <a:spLocks noGrp="1"/>
          </p:cNvSpPr>
          <p:nvPr>
            <p:ph type="sldNum" sz="quarter" idx="12"/>
          </p:nvPr>
        </p:nvSpPr>
        <p:spPr/>
        <p:txBody>
          <a:bodyPr/>
          <a:lstStyle/>
          <a:p>
            <a:fld id="{AFBC034E-ACCC-4B1D-A181-8A8AEE407FC0}"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ttp://www.ngwebsolutions.com/images/ngws_logo.gif">
            <a:extLst>
              <a:ext uri="{FF2B5EF4-FFF2-40B4-BE49-F238E27FC236}">
                <a16:creationId xmlns:a16="http://schemas.microsoft.com/office/drawing/2014/main" id="{E0E05FFF-E5CF-47A9-9E5E-235C454AE46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drawing&#10;&#10;Description automatically generated">
            <a:extLst>
              <a:ext uri="{FF2B5EF4-FFF2-40B4-BE49-F238E27FC236}">
                <a16:creationId xmlns:a16="http://schemas.microsoft.com/office/drawing/2014/main" id="{DA22B6AC-50BC-CE9B-23D2-3F027DB510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15" name="Picture 14">
            <a:extLst>
              <a:ext uri="{FF2B5EF4-FFF2-40B4-BE49-F238E27FC236}">
                <a16:creationId xmlns:a16="http://schemas.microsoft.com/office/drawing/2014/main" id="{E6A299D6-ED67-451E-CA73-03A069E86CDC}"/>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340299312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6/9/2024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endParaRPr lang="en-US" dirty="0"/>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dirty="0"/>
          </a:p>
        </p:txBody>
      </p:sp>
      <p:sp>
        <p:nvSpPr>
          <p:cNvPr id="11" name="Content Placeholder 2">
            <a:extLst>
              <a:ext uri="{FF2B5EF4-FFF2-40B4-BE49-F238E27FC236}">
                <a16:creationId xmlns:a16="http://schemas.microsoft.com/office/drawing/2014/main" id="{63EF1AC7-4625-495E-9D93-667A0234B16B}"/>
              </a:ext>
            </a:extLst>
          </p:cNvPr>
          <p:cNvSpPr>
            <a:spLocks noGrp="1"/>
          </p:cNvSpPr>
          <p:nvPr>
            <p:ph sz="half" idx="1"/>
          </p:nvPr>
        </p:nvSpPr>
        <p:spPr>
          <a:xfrm>
            <a:off x="822960" y="1091183"/>
            <a:ext cx="3703320" cy="4777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E4E0BF65-8E46-4D04-9CD3-3CEC6D4C2465}"/>
              </a:ext>
            </a:extLst>
          </p:cNvPr>
          <p:cNvSpPr>
            <a:spLocks noGrp="1"/>
          </p:cNvSpPr>
          <p:nvPr>
            <p:ph sz="half" idx="2"/>
          </p:nvPr>
        </p:nvSpPr>
        <p:spPr>
          <a:xfrm>
            <a:off x="4663440" y="1091184"/>
            <a:ext cx="3703320" cy="4777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2" descr="http://www.ngwebsolutions.com/images/ngws_logo.gif">
            <a:extLst>
              <a:ext uri="{FF2B5EF4-FFF2-40B4-BE49-F238E27FC236}">
                <a16:creationId xmlns:a16="http://schemas.microsoft.com/office/drawing/2014/main" id="{5DF9E279-9C63-402B-9830-F6FBC9DF70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9ACBBE7-A60B-45BD-92AE-BC61C26FE01E}"/>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AA5FC4C-0F69-4D45-82BA-A633289B5EB4}"/>
              </a:ext>
            </a:extLst>
          </p:cNvPr>
          <p:cNvSpPr>
            <a:spLocks noGrp="1"/>
          </p:cNvSpPr>
          <p:nvPr>
            <p:ph type="title"/>
          </p:nvPr>
        </p:nvSpPr>
        <p:spPr>
          <a:xfrm>
            <a:off x="268224" y="33089"/>
            <a:ext cx="8098536" cy="661855"/>
          </a:xfrm>
        </p:spPr>
        <p:txBody>
          <a:bodyPr>
            <a:normAutofit/>
          </a:bodyPr>
          <a:lstStyle>
            <a:lvl1pPr>
              <a:defRPr sz="4400">
                <a:solidFill>
                  <a:schemeClr val="bg1"/>
                </a:solidFill>
              </a:defRPr>
            </a:lvl1pPr>
          </a:lstStyle>
          <a:p>
            <a:r>
              <a:rPr lang="en-US" dirty="0"/>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DB059EF9-CF24-538D-306C-F843FBDEA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10" name="Picture 9">
            <a:extLst>
              <a:ext uri="{FF2B5EF4-FFF2-40B4-BE49-F238E27FC236}">
                <a16:creationId xmlns:a16="http://schemas.microsoft.com/office/drawing/2014/main" id="{3314FC39-428D-9EB3-6BD5-CAB08C805E5E}"/>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130437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6/9/2024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endParaRPr lang="en-US" dirty="0"/>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dirty="0"/>
          </a:p>
        </p:txBody>
      </p:sp>
      <p:pic>
        <p:nvPicPr>
          <p:cNvPr id="10" name="Picture 2" descr="http://www.ngwebsolutions.com/images/ngws_logo.gif">
            <a:extLst>
              <a:ext uri="{FF2B5EF4-FFF2-40B4-BE49-F238E27FC236}">
                <a16:creationId xmlns:a16="http://schemas.microsoft.com/office/drawing/2014/main" id="{51278BF9-718C-4D70-91F8-429696412A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3E6E576-89B9-4A4C-AE22-67BC69A0B757}"/>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3936C4A-C170-425C-AC97-F7141010DC0C}"/>
              </a:ext>
            </a:extLst>
          </p:cNvPr>
          <p:cNvSpPr>
            <a:spLocks noGrp="1"/>
          </p:cNvSpPr>
          <p:nvPr>
            <p:ph type="title"/>
          </p:nvPr>
        </p:nvSpPr>
        <p:spPr>
          <a:xfrm>
            <a:off x="268224" y="33089"/>
            <a:ext cx="8098536" cy="812116"/>
          </a:xfrm>
        </p:spPr>
        <p:txBody>
          <a:bodyPr>
            <a:normAutofit/>
          </a:bodyPr>
          <a:lstStyle>
            <a:lvl1pPr>
              <a:defRPr sz="4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A5E36574-68E9-EDFE-9A6E-8F1293C516A6}"/>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6745266" y="5828911"/>
            <a:ext cx="724181" cy="459637"/>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FB219269-B59F-D88F-15C8-194F83FC0F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spTree>
    <p:extLst>
      <p:ext uri="{BB962C8B-B14F-4D97-AF65-F5344CB8AC3E}">
        <p14:creationId xmlns:p14="http://schemas.microsoft.com/office/powerpoint/2010/main" val="271042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1.gi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3.xml"/><Relationship Id="rId1" Type="http://schemas.openxmlformats.org/officeDocument/2006/relationships/slideLayout" Target="../slideLayouts/slideLayout18.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4.xml"/><Relationship Id="rId1" Type="http://schemas.openxmlformats.org/officeDocument/2006/relationships/slideLayout" Target="../slideLayouts/slideLayout19.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FF1456F-15A5-491A-9D6A-DEED9FF9C3E1}" type="datetimeFigureOut">
              <a:rPr lang="en-US" smtClean="0"/>
              <a:t>6/9/2024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NGWeb Solutions, LLC - Confidential and  Proprietary - Do not share without permission</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FBC034E-ACCC-4B1D-A181-8A8AEE407FC0}"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http://www.ngwebsolutions.com/images/ngws_logo.gif">
            <a:extLst>
              <a:ext uri="{FF2B5EF4-FFF2-40B4-BE49-F238E27FC236}">
                <a16:creationId xmlns:a16="http://schemas.microsoft.com/office/drawing/2014/main" id="{BAC29069-4F63-4307-9483-67095C678D7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drawing&#10;&#10;Description automatically generated">
            <a:extLst>
              <a:ext uri="{FF2B5EF4-FFF2-40B4-BE49-F238E27FC236}">
                <a16:creationId xmlns:a16="http://schemas.microsoft.com/office/drawing/2014/main" id="{F3100870-BA8B-822A-FF29-BB523E5A598E}"/>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16" name="Picture 15">
            <a:extLst>
              <a:ext uri="{FF2B5EF4-FFF2-40B4-BE49-F238E27FC236}">
                <a16:creationId xmlns:a16="http://schemas.microsoft.com/office/drawing/2014/main" id="{84B4B4AC-6E3C-6E50-C73B-BB9E73D857CA}"/>
              </a:ext>
            </a:extLst>
          </p:cNvPr>
          <p:cNvPicPr/>
          <p:nvPr userDrawn="1"/>
        </p:nvPicPr>
        <p:blipFill>
          <a:blip r:embed="rId18"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322719746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2" r:id="rId4"/>
    <p:sldLayoutId id="2147483800" r:id="rId5"/>
    <p:sldLayoutId id="2147483801" r:id="rId6"/>
    <p:sldLayoutId id="2147483802" r:id="rId7"/>
    <p:sldLayoutId id="2147483803" r:id="rId8"/>
    <p:sldLayoutId id="2147483805" r:id="rId9"/>
    <p:sldLayoutId id="2147483807" r:id="rId10"/>
    <p:sldLayoutId id="2147483799" r:id="rId11"/>
    <p:sldLayoutId id="2147483766" r:id="rId12"/>
    <p:sldLayoutId id="2147483808" r:id="rId13"/>
    <p:sldLayoutId id="2147483767" r:id="rId14"/>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NGWeb Solutions, LLC - Confidential and  Proprietary - Do not share without permission</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FBC034E-ACCC-4B1D-A181-8A8AEE407FC0}"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http://www.ngwebsolutions.com/images/ngws_logo.gif">
            <a:extLst>
              <a:ext uri="{FF2B5EF4-FFF2-40B4-BE49-F238E27FC236}">
                <a16:creationId xmlns:a16="http://schemas.microsoft.com/office/drawing/2014/main" id="{BAC29069-4F63-4307-9483-67095C678D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B9E5BDE-FC24-4C86-8245-89C26A26B2C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923F3FF6-92C1-4439-A4D3-6783E3EBF7B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65492639"/>
      </p:ext>
    </p:extLst>
  </p:cSld>
  <p:clrMap bg1="lt1" tx1="dk1" bg2="lt2" tx2="dk2" accent1="accent1" accent2="accent2" accent3="accent3" accent4="accent4" accent5="accent5" accent6="accent6" hlink="hlink" folHlink="folHlink"/>
  <p:sldLayoutIdLst>
    <p:sldLayoutId id="2147483789" r:id="rId1"/>
    <p:sldLayoutId id="2147483784" r:id="rId2"/>
    <p:sldLayoutId id="2147483772" r:id="rId3"/>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NGWeb Solutions, LLC - Confidential and  Proprietary - Do not share without permission</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FBC034E-ACCC-4B1D-A181-8A8AEE407FC0}"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http://www.ngwebsolutions.com/images/ngws_logo.gif">
            <a:extLst>
              <a:ext uri="{FF2B5EF4-FFF2-40B4-BE49-F238E27FC236}">
                <a16:creationId xmlns:a16="http://schemas.microsoft.com/office/drawing/2014/main" id="{BAC29069-4F63-4307-9483-67095C678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4CAC374-9906-0915-0796-08F0B255FC2B}"/>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8383199" y="5905008"/>
            <a:ext cx="666750" cy="383540"/>
          </a:xfrm>
          <a:prstGeom prst="rect">
            <a:avLst/>
          </a:prstGeom>
        </p:spPr>
      </p:pic>
    </p:spTree>
    <p:extLst>
      <p:ext uri="{BB962C8B-B14F-4D97-AF65-F5344CB8AC3E}">
        <p14:creationId xmlns:p14="http://schemas.microsoft.com/office/powerpoint/2010/main" val="65492639"/>
      </p:ext>
    </p:extLst>
  </p:cSld>
  <p:clrMap bg1="lt1" tx1="dk1" bg2="lt2" tx2="dk2" accent1="accent1" accent2="accent2" accent3="accent3" accent4="accent4" accent5="accent5" accent6="accent6" hlink="hlink" folHlink="folHlink"/>
  <p:sldLayoutIdLst>
    <p:sldLayoutId id="2147483826" r:id="rId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FF1456F-15A5-491A-9D6A-DEED9FF9C3E1}" type="datetimeFigureOut">
              <a:rPr lang="en-US" smtClean="0"/>
              <a:t>6/9/2024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NGWeb Solutions, LLC - Confidential and  Proprietary - Do not share without permission</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FBC034E-ACCC-4B1D-A181-8A8AEE407FC0}"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http://www.ngwebsolutions.com/images/ngws_logo.gif">
            <a:extLst>
              <a:ext uri="{FF2B5EF4-FFF2-40B4-BE49-F238E27FC236}">
                <a16:creationId xmlns:a16="http://schemas.microsoft.com/office/drawing/2014/main" id="{BAC29069-4F63-4307-9483-67095C678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B9E5BDE-FC24-4C86-8245-89C26A26B2C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409363" y="5921282"/>
            <a:ext cx="666750" cy="383540"/>
          </a:xfrm>
          <a:prstGeom prst="rect">
            <a:avLst/>
          </a:prstGeom>
        </p:spPr>
      </p:pic>
    </p:spTree>
    <p:extLst>
      <p:ext uri="{BB962C8B-B14F-4D97-AF65-F5344CB8AC3E}">
        <p14:creationId xmlns:p14="http://schemas.microsoft.com/office/powerpoint/2010/main" val="3227197460"/>
      </p:ext>
    </p:extLst>
  </p:cSld>
  <p:clrMap bg1="lt1" tx1="dk1" bg2="lt2" tx2="dk2" accent1="accent1" accent2="accent2" accent3="accent3" accent4="accent4" accent5="accent5" accent6="accent6" hlink="hlink" folHlink="folHlink"/>
  <p:sldLayoutIdLst>
    <p:sldLayoutId id="2147483830" r:id="rId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mailto:financialaid@subr.edu" TargetMode="External"/><Relationship Id="rId2" Type="http://schemas.openxmlformats.org/officeDocument/2006/relationships/hyperlink" Target="mailto:studentemployment@subr.edu" TargetMode="External"/><Relationship Id="rId1" Type="http://schemas.openxmlformats.org/officeDocument/2006/relationships/slideLayout" Target="../slideLayouts/slideLayout4.xml"/><Relationship Id="rId5" Type="http://schemas.openxmlformats.org/officeDocument/2006/relationships/image" Target="../media/image45.sv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su.studentemployment.ngwebsolutions.com/"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32362" y="4206240"/>
            <a:ext cx="3592287" cy="1031965"/>
          </a:xfrm>
        </p:spPr>
        <p:txBody>
          <a:bodyPr>
            <a:normAutofit/>
          </a:bodyPr>
          <a:lstStyle/>
          <a:p>
            <a:pPr>
              <a:lnSpc>
                <a:spcPct val="90000"/>
              </a:lnSpc>
            </a:pPr>
            <a:r>
              <a:rPr lang="en-US" sz="3400" dirty="0"/>
              <a:t>On-Campus Supervisor Training </a:t>
            </a:r>
          </a:p>
        </p:txBody>
      </p:sp>
      <p:pic>
        <p:nvPicPr>
          <p:cNvPr id="6" name="Picture 5" descr="A picture containing drawing&#10;&#10;Description automatically generated">
            <a:extLst>
              <a:ext uri="{FF2B5EF4-FFF2-40B4-BE49-F238E27FC236}">
                <a16:creationId xmlns:a16="http://schemas.microsoft.com/office/drawing/2014/main" id="{5FA820D6-3A18-44CE-9E58-FB56D2FA1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070" y="2143260"/>
            <a:ext cx="4631454" cy="1443720"/>
          </a:xfrm>
          <a:prstGeom prst="rect">
            <a:avLst/>
          </a:prstGeom>
        </p:spPr>
      </p:pic>
      <p:pic>
        <p:nvPicPr>
          <p:cNvPr id="4" name="Picture 3">
            <a:extLst>
              <a:ext uri="{FF2B5EF4-FFF2-40B4-BE49-F238E27FC236}">
                <a16:creationId xmlns:a16="http://schemas.microsoft.com/office/drawing/2014/main" id="{D7F88682-E453-C14B-7F38-B92F305B940C}"/>
              </a:ext>
            </a:extLst>
          </p:cNvPr>
          <p:cNvPicPr>
            <a:picLocks noChangeAspect="1"/>
          </p:cNvPicPr>
          <p:nvPr/>
        </p:nvPicPr>
        <p:blipFill>
          <a:blip r:embed="rId3"/>
          <a:stretch>
            <a:fillRect/>
          </a:stretch>
        </p:blipFill>
        <p:spPr>
          <a:xfrm>
            <a:off x="3982719" y="428141"/>
            <a:ext cx="4755611" cy="1095859"/>
          </a:xfrm>
          <a:prstGeom prst="rect">
            <a:avLst/>
          </a:prstGeom>
        </p:spPr>
      </p:pic>
    </p:spTree>
    <p:extLst>
      <p:ext uri="{BB962C8B-B14F-4D97-AF65-F5344CB8AC3E}">
        <p14:creationId xmlns:p14="http://schemas.microsoft.com/office/powerpoint/2010/main" val="4008481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FC3937-2C79-4534-9533-6CA89D2C4B72}"/>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3" name="Slide Number Placeholder 2">
            <a:extLst>
              <a:ext uri="{FF2B5EF4-FFF2-40B4-BE49-F238E27FC236}">
                <a16:creationId xmlns:a16="http://schemas.microsoft.com/office/drawing/2014/main" id="{C8F8FDDB-452B-4A39-9C22-0D99C11C3028}"/>
              </a:ext>
            </a:extLst>
          </p:cNvPr>
          <p:cNvSpPr>
            <a:spLocks noGrp="1"/>
          </p:cNvSpPr>
          <p:nvPr>
            <p:ph type="sldNum" sz="quarter" idx="12"/>
          </p:nvPr>
        </p:nvSpPr>
        <p:spPr/>
        <p:txBody>
          <a:bodyPr/>
          <a:lstStyle/>
          <a:p>
            <a:fld id="{AFBC034E-ACCC-4B1D-A181-8A8AEE407FC0}" type="slidenum">
              <a:rPr lang="en-US" smtClean="0"/>
              <a:t>10</a:t>
            </a:fld>
            <a:endParaRPr lang="en-US" dirty="0"/>
          </a:p>
        </p:txBody>
      </p:sp>
      <p:sp>
        <p:nvSpPr>
          <p:cNvPr id="4" name="Title 3">
            <a:extLst>
              <a:ext uri="{FF2B5EF4-FFF2-40B4-BE49-F238E27FC236}">
                <a16:creationId xmlns:a16="http://schemas.microsoft.com/office/drawing/2014/main" id="{66C371C6-0C9A-43B6-B9FD-E24D5E6F078E}"/>
              </a:ext>
            </a:extLst>
          </p:cNvPr>
          <p:cNvSpPr>
            <a:spLocks noGrp="1"/>
          </p:cNvSpPr>
          <p:nvPr>
            <p:ph type="title"/>
          </p:nvPr>
        </p:nvSpPr>
        <p:spPr/>
        <p:txBody>
          <a:bodyPr>
            <a:normAutofit fontScale="90000"/>
          </a:bodyPr>
          <a:lstStyle/>
          <a:p>
            <a:r>
              <a:rPr lang="en-US" dirty="0"/>
              <a:t>Review Timesheets</a:t>
            </a:r>
          </a:p>
        </p:txBody>
      </p:sp>
      <p:sp>
        <p:nvSpPr>
          <p:cNvPr id="5" name="Rectangle 4">
            <a:extLst>
              <a:ext uri="{FF2B5EF4-FFF2-40B4-BE49-F238E27FC236}">
                <a16:creationId xmlns:a16="http://schemas.microsoft.com/office/drawing/2014/main" id="{DA22D475-B1B8-4619-83E3-561DFFB00D72}"/>
              </a:ext>
            </a:extLst>
          </p:cNvPr>
          <p:cNvSpPr/>
          <p:nvPr/>
        </p:nvSpPr>
        <p:spPr>
          <a:xfrm>
            <a:off x="764556" y="4200594"/>
            <a:ext cx="7912017" cy="1384995"/>
          </a:xfrm>
          <a:prstGeom prst="rect">
            <a:avLst/>
          </a:prstGeom>
        </p:spPr>
        <p:txBody>
          <a:bodyPr wrap="square">
            <a:spAutoFit/>
          </a:bodyPr>
          <a:lstStyle/>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400" dirty="0">
                <a:solidFill>
                  <a:srgbClr val="000000"/>
                </a:solidFill>
                <a:cs typeface="Arial" panose="020B0604020202020204" pitchFamily="34" charset="0"/>
              </a:rPr>
              <a:t>Once you’ve located the timesheet you wish to review/approve, you can either mouse over the magnifying glass to review the timesheet entries or click on the magnifying glass to review more details about this hire and/or timesheet or edit/approve/reject the timesheet individually.</a:t>
            </a:r>
          </a:p>
          <a:p>
            <a:pPr marL="342900" lvl="0" indent="-342900" defTabSz="457200">
              <a:spcBef>
                <a:spcPct val="0"/>
              </a:spcBef>
              <a:buClr>
                <a:schemeClr val="accent2">
                  <a:lumMod val="75000"/>
                </a:schemeClr>
              </a:buClr>
              <a:buSzPct val="80000"/>
              <a:buFont typeface="Wingdings" panose="05000000000000000000" pitchFamily="2" charset="2"/>
              <a:buChar char="Ø"/>
            </a:pPr>
            <a:endParaRPr lang="en-US" altLang="en-US" sz="1400" dirty="0">
              <a:solidFill>
                <a:srgbClr val="000000"/>
              </a:solidFill>
              <a:cs typeface="Arial" panose="020B0604020202020204" pitchFamily="34" charset="0"/>
            </a:endParaRPr>
          </a:p>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400" dirty="0">
                <a:solidFill>
                  <a:srgbClr val="000000"/>
                </a:solidFill>
                <a:cs typeface="Arial" panose="020B0604020202020204" pitchFamily="34" charset="0"/>
              </a:rPr>
              <a:t>If you have multiple timesheets you’d like to approve, simply click the box next to each timesheet you wish to approve.  Then, click the “Approve timesheets” in the Action menu.</a:t>
            </a:r>
          </a:p>
        </p:txBody>
      </p:sp>
      <p:pic>
        <p:nvPicPr>
          <p:cNvPr id="12" name="Picture 11">
            <a:extLst>
              <a:ext uri="{FF2B5EF4-FFF2-40B4-BE49-F238E27FC236}">
                <a16:creationId xmlns:a16="http://schemas.microsoft.com/office/drawing/2014/main" id="{7715D904-124B-4706-972A-7363E8CD1CEB}"/>
              </a:ext>
            </a:extLst>
          </p:cNvPr>
          <p:cNvPicPr>
            <a:picLocks noChangeAspect="1"/>
          </p:cNvPicPr>
          <p:nvPr/>
        </p:nvPicPr>
        <p:blipFill>
          <a:blip r:embed="rId2"/>
          <a:stretch>
            <a:fillRect/>
          </a:stretch>
        </p:blipFill>
        <p:spPr>
          <a:xfrm>
            <a:off x="1014197" y="1127322"/>
            <a:ext cx="7278624" cy="2848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9377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D4E8FE1-97A8-421E-828A-831E7E38BDC5}"/>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3" name="Slide Number Placeholder 2">
            <a:extLst>
              <a:ext uri="{FF2B5EF4-FFF2-40B4-BE49-F238E27FC236}">
                <a16:creationId xmlns:a16="http://schemas.microsoft.com/office/drawing/2014/main" id="{473B2192-CC63-4D38-98EC-809AC232ED25}"/>
              </a:ext>
            </a:extLst>
          </p:cNvPr>
          <p:cNvSpPr>
            <a:spLocks noGrp="1"/>
          </p:cNvSpPr>
          <p:nvPr>
            <p:ph type="sldNum" sz="quarter" idx="12"/>
          </p:nvPr>
        </p:nvSpPr>
        <p:spPr/>
        <p:txBody>
          <a:bodyPr/>
          <a:lstStyle/>
          <a:p>
            <a:fld id="{AFBC034E-ACCC-4B1D-A181-8A8AEE407FC0}" type="slidenum">
              <a:rPr lang="en-US" smtClean="0"/>
              <a:t>11</a:t>
            </a:fld>
            <a:endParaRPr lang="en-US" dirty="0"/>
          </a:p>
        </p:txBody>
      </p:sp>
      <p:sp>
        <p:nvSpPr>
          <p:cNvPr id="4" name="Title 3">
            <a:extLst>
              <a:ext uri="{FF2B5EF4-FFF2-40B4-BE49-F238E27FC236}">
                <a16:creationId xmlns:a16="http://schemas.microsoft.com/office/drawing/2014/main" id="{CB63818F-2804-4F18-BBD7-28A4BB1BDEE2}"/>
              </a:ext>
            </a:extLst>
          </p:cNvPr>
          <p:cNvSpPr>
            <a:spLocks noGrp="1"/>
          </p:cNvSpPr>
          <p:nvPr>
            <p:ph type="title"/>
          </p:nvPr>
        </p:nvSpPr>
        <p:spPr/>
        <p:txBody>
          <a:bodyPr>
            <a:normAutofit fontScale="90000"/>
          </a:bodyPr>
          <a:lstStyle/>
          <a:p>
            <a:r>
              <a:rPr lang="en-US" dirty="0"/>
              <a:t>Add a New Timesheet Entry</a:t>
            </a:r>
          </a:p>
        </p:txBody>
      </p:sp>
      <p:sp>
        <p:nvSpPr>
          <p:cNvPr id="6" name="Rectangle 5">
            <a:extLst>
              <a:ext uri="{FF2B5EF4-FFF2-40B4-BE49-F238E27FC236}">
                <a16:creationId xmlns:a16="http://schemas.microsoft.com/office/drawing/2014/main" id="{6D30B375-1CB1-487F-AB76-DCE0184777C5}"/>
              </a:ext>
            </a:extLst>
          </p:cNvPr>
          <p:cNvSpPr/>
          <p:nvPr/>
        </p:nvSpPr>
        <p:spPr>
          <a:xfrm>
            <a:off x="5382767" y="1070894"/>
            <a:ext cx="3394574" cy="1077218"/>
          </a:xfrm>
          <a:prstGeom prst="rect">
            <a:avLst/>
          </a:prstGeom>
        </p:spPr>
        <p:txBody>
          <a:bodyPr wrap="square">
            <a:spAutoFit/>
          </a:bodyPr>
          <a:lstStyle/>
          <a:p>
            <a:pPr lvl="0" defTabSz="457200">
              <a:spcBef>
                <a:spcPct val="0"/>
              </a:spcBef>
              <a:buClr>
                <a:srgbClr val="4AB1E4"/>
              </a:buClr>
              <a:buSzPct val="80000"/>
            </a:pPr>
            <a:r>
              <a:rPr lang="en-US" altLang="en-US" sz="1600" dirty="0">
                <a:solidFill>
                  <a:srgbClr val="000000"/>
                </a:solidFill>
                <a:latin typeface="Arial" panose="020B0604020202020204" pitchFamily="34" charset="0"/>
                <a:cs typeface="Arial" panose="020B0604020202020204" pitchFamily="34" charset="0"/>
              </a:rPr>
              <a:t>Click ‘</a:t>
            </a:r>
            <a:r>
              <a:rPr lang="en-US" altLang="en-US" sz="1600" b="1" dirty="0">
                <a:solidFill>
                  <a:srgbClr val="000000"/>
                </a:solidFill>
                <a:latin typeface="Arial" panose="020B0604020202020204" pitchFamily="34" charset="0"/>
                <a:cs typeface="Arial" panose="020B0604020202020204" pitchFamily="34" charset="0"/>
              </a:rPr>
              <a:t>Add new Entry</a:t>
            </a:r>
            <a:r>
              <a:rPr lang="en-US" altLang="en-US" sz="1600" dirty="0">
                <a:solidFill>
                  <a:srgbClr val="000000"/>
                </a:solidFill>
                <a:latin typeface="Arial" panose="020B0604020202020204" pitchFamily="34" charset="0"/>
                <a:cs typeface="Arial" panose="020B0604020202020204" pitchFamily="34" charset="0"/>
              </a:rPr>
              <a:t>’ if you wish to add another entry.</a:t>
            </a:r>
          </a:p>
          <a:p>
            <a:pPr lvl="0" defTabSz="457200">
              <a:spcBef>
                <a:spcPct val="0"/>
              </a:spcBef>
              <a:buClr>
                <a:srgbClr val="4AB1E4"/>
              </a:buClr>
              <a:buSzPct val="80000"/>
            </a:pPr>
            <a:endParaRPr lang="en-US" altLang="en-US" sz="1600" dirty="0">
              <a:solidFill>
                <a:srgbClr val="000000"/>
              </a:solidFill>
              <a:latin typeface="Arial" panose="020B0604020202020204" pitchFamily="34" charset="0"/>
              <a:cs typeface="Arial" panose="020B0604020202020204" pitchFamily="34" charset="0"/>
            </a:endParaRPr>
          </a:p>
          <a:p>
            <a:pPr lvl="0" defTabSz="457200">
              <a:spcBef>
                <a:spcPct val="0"/>
              </a:spcBef>
              <a:buClr>
                <a:srgbClr val="4AB1E4"/>
              </a:buClr>
              <a:buSzPct val="80000"/>
            </a:pPr>
            <a:r>
              <a:rPr lang="en-US" altLang="en-US" sz="1600" dirty="0">
                <a:solidFill>
                  <a:srgbClr val="000000"/>
                </a:solidFill>
                <a:latin typeface="Arial" panose="020B0604020202020204" pitchFamily="34" charset="0"/>
                <a:cs typeface="Arial" panose="020B0604020202020204" pitchFamily="34" charset="0"/>
              </a:rPr>
              <a:t>Then click ‘</a:t>
            </a:r>
            <a:r>
              <a:rPr lang="en-US" altLang="en-US" sz="1600" b="1" dirty="0">
                <a:solidFill>
                  <a:srgbClr val="000000"/>
                </a:solidFill>
                <a:latin typeface="Arial" panose="020B0604020202020204" pitchFamily="34" charset="0"/>
                <a:cs typeface="Arial" panose="020B0604020202020204" pitchFamily="34" charset="0"/>
              </a:rPr>
              <a:t>Save</a:t>
            </a:r>
            <a:r>
              <a:rPr lang="en-US" altLang="en-US" sz="1600" dirty="0">
                <a:solidFill>
                  <a:srgbClr val="000000"/>
                </a:solidFill>
                <a:latin typeface="Arial" panose="020B0604020202020204" pitchFamily="34" charset="0"/>
                <a:cs typeface="Arial" panose="020B0604020202020204" pitchFamily="34" charset="0"/>
              </a:rPr>
              <a:t>’ to save the entry. </a:t>
            </a:r>
          </a:p>
        </p:txBody>
      </p:sp>
      <p:pic>
        <p:nvPicPr>
          <p:cNvPr id="7" name="Picture 6">
            <a:extLst>
              <a:ext uri="{FF2B5EF4-FFF2-40B4-BE49-F238E27FC236}">
                <a16:creationId xmlns:a16="http://schemas.microsoft.com/office/drawing/2014/main" id="{0E9E3E61-839A-421E-BBFE-DCA492AEF43A}"/>
              </a:ext>
            </a:extLst>
          </p:cNvPr>
          <p:cNvPicPr>
            <a:picLocks noChangeAspect="1"/>
          </p:cNvPicPr>
          <p:nvPr/>
        </p:nvPicPr>
        <p:blipFill rotWithShape="1">
          <a:blip r:embed="rId2"/>
          <a:srcRect t="6805" b="12778"/>
          <a:stretch/>
        </p:blipFill>
        <p:spPr>
          <a:xfrm>
            <a:off x="366659" y="1070894"/>
            <a:ext cx="4881615" cy="4339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67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F07E47C-E9B9-41BE-8040-13ADCFEDCCBD}"/>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3" name="Slide Number Placeholder 2">
            <a:extLst>
              <a:ext uri="{FF2B5EF4-FFF2-40B4-BE49-F238E27FC236}">
                <a16:creationId xmlns:a16="http://schemas.microsoft.com/office/drawing/2014/main" id="{CCD7578A-10D3-42F9-BDD5-03FADB98B5D9}"/>
              </a:ext>
            </a:extLst>
          </p:cNvPr>
          <p:cNvSpPr>
            <a:spLocks noGrp="1"/>
          </p:cNvSpPr>
          <p:nvPr>
            <p:ph type="sldNum" sz="quarter" idx="12"/>
          </p:nvPr>
        </p:nvSpPr>
        <p:spPr/>
        <p:txBody>
          <a:bodyPr/>
          <a:lstStyle/>
          <a:p>
            <a:fld id="{AFBC034E-ACCC-4B1D-A181-8A8AEE407FC0}" type="slidenum">
              <a:rPr lang="en-US" smtClean="0"/>
              <a:t>12</a:t>
            </a:fld>
            <a:endParaRPr lang="en-US" dirty="0"/>
          </a:p>
        </p:txBody>
      </p:sp>
      <p:sp>
        <p:nvSpPr>
          <p:cNvPr id="4" name="Title 3">
            <a:extLst>
              <a:ext uri="{FF2B5EF4-FFF2-40B4-BE49-F238E27FC236}">
                <a16:creationId xmlns:a16="http://schemas.microsoft.com/office/drawing/2014/main" id="{980FAEC5-14A9-4DEE-98F9-C459D269D395}"/>
              </a:ext>
            </a:extLst>
          </p:cNvPr>
          <p:cNvSpPr>
            <a:spLocks noGrp="1"/>
          </p:cNvSpPr>
          <p:nvPr>
            <p:ph type="title"/>
          </p:nvPr>
        </p:nvSpPr>
        <p:spPr/>
        <p:txBody>
          <a:bodyPr>
            <a:normAutofit fontScale="90000"/>
          </a:bodyPr>
          <a:lstStyle/>
          <a:p>
            <a:r>
              <a:rPr lang="en-US" dirty="0"/>
              <a:t>Edit an Individual Timesheet</a:t>
            </a:r>
          </a:p>
        </p:txBody>
      </p:sp>
      <p:sp>
        <p:nvSpPr>
          <p:cNvPr id="6" name="Rectangle 5">
            <a:extLst>
              <a:ext uri="{FF2B5EF4-FFF2-40B4-BE49-F238E27FC236}">
                <a16:creationId xmlns:a16="http://schemas.microsoft.com/office/drawing/2014/main" id="{EC61AB78-A828-4310-B7D8-802C1CF4F16B}"/>
              </a:ext>
            </a:extLst>
          </p:cNvPr>
          <p:cNvSpPr/>
          <p:nvPr/>
        </p:nvSpPr>
        <p:spPr>
          <a:xfrm>
            <a:off x="1650386" y="4866734"/>
            <a:ext cx="6418191" cy="830997"/>
          </a:xfrm>
          <a:prstGeom prst="rect">
            <a:avLst/>
          </a:prstGeom>
        </p:spPr>
        <p:txBody>
          <a:bodyPr wrap="square">
            <a:spAutoFit/>
          </a:bodyPr>
          <a:lstStyle/>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600" dirty="0">
                <a:solidFill>
                  <a:srgbClr val="000000"/>
                </a:solidFill>
                <a:cs typeface="Arial" panose="020B0604020202020204" pitchFamily="34" charset="0"/>
              </a:rPr>
              <a:t>Click ‘</a:t>
            </a:r>
            <a:r>
              <a:rPr lang="en-US" altLang="en-US" sz="1600" b="1" dirty="0">
                <a:solidFill>
                  <a:srgbClr val="000000"/>
                </a:solidFill>
                <a:cs typeface="Arial" panose="020B0604020202020204" pitchFamily="34" charset="0"/>
              </a:rPr>
              <a:t>Edit</a:t>
            </a:r>
            <a:r>
              <a:rPr lang="en-US" altLang="en-US" sz="1600" dirty="0">
                <a:solidFill>
                  <a:srgbClr val="000000"/>
                </a:solidFill>
                <a:cs typeface="Arial" panose="020B0604020202020204" pitchFamily="34" charset="0"/>
              </a:rPr>
              <a:t>’ next to the timesheet entry you wish to update.</a:t>
            </a:r>
          </a:p>
          <a:p>
            <a:pPr marL="171450" lvl="0" indent="-171450" defTabSz="457200">
              <a:spcBef>
                <a:spcPct val="0"/>
              </a:spcBef>
              <a:buClr>
                <a:schemeClr val="accent2">
                  <a:lumMod val="75000"/>
                </a:schemeClr>
              </a:buClr>
              <a:buSzPct val="80000"/>
              <a:buFont typeface="Wingdings" panose="05000000000000000000" pitchFamily="2" charset="2"/>
              <a:buChar char="Ø"/>
            </a:pPr>
            <a:endParaRPr lang="en-US" altLang="en-US" sz="1600" dirty="0">
              <a:solidFill>
                <a:srgbClr val="000000"/>
              </a:solidFill>
              <a:cs typeface="Arial" panose="020B0604020202020204" pitchFamily="34" charset="0"/>
            </a:endParaRPr>
          </a:p>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600" dirty="0">
                <a:solidFill>
                  <a:srgbClr val="000000"/>
                </a:solidFill>
                <a:cs typeface="Arial" panose="020B0604020202020204" pitchFamily="34" charset="0"/>
              </a:rPr>
              <a:t>The timesheet will now be locked to you until you save your changes.</a:t>
            </a:r>
          </a:p>
        </p:txBody>
      </p:sp>
      <p:pic>
        <p:nvPicPr>
          <p:cNvPr id="5" name="Picture 4">
            <a:extLst>
              <a:ext uri="{FF2B5EF4-FFF2-40B4-BE49-F238E27FC236}">
                <a16:creationId xmlns:a16="http://schemas.microsoft.com/office/drawing/2014/main" id="{E88910FC-CE61-45F2-81AE-F93B5661EC61}"/>
              </a:ext>
            </a:extLst>
          </p:cNvPr>
          <p:cNvPicPr>
            <a:picLocks noChangeAspect="1"/>
          </p:cNvPicPr>
          <p:nvPr/>
        </p:nvPicPr>
        <p:blipFill rotWithShape="1">
          <a:blip r:embed="rId2"/>
          <a:srcRect t="6805" b="13333"/>
          <a:stretch/>
        </p:blipFill>
        <p:spPr>
          <a:xfrm>
            <a:off x="2275644" y="1002046"/>
            <a:ext cx="4268023" cy="37676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4755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E6004EA-36BE-4908-815F-746A08E676AB}"/>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3" name="Slide Number Placeholder 2">
            <a:extLst>
              <a:ext uri="{FF2B5EF4-FFF2-40B4-BE49-F238E27FC236}">
                <a16:creationId xmlns:a16="http://schemas.microsoft.com/office/drawing/2014/main" id="{A51DE0C4-9FE0-4CFA-99A6-BA31EF9DDDA2}"/>
              </a:ext>
            </a:extLst>
          </p:cNvPr>
          <p:cNvSpPr>
            <a:spLocks noGrp="1"/>
          </p:cNvSpPr>
          <p:nvPr>
            <p:ph type="sldNum" sz="quarter" idx="12"/>
          </p:nvPr>
        </p:nvSpPr>
        <p:spPr/>
        <p:txBody>
          <a:bodyPr/>
          <a:lstStyle/>
          <a:p>
            <a:fld id="{AFBC034E-ACCC-4B1D-A181-8A8AEE407FC0}" type="slidenum">
              <a:rPr lang="en-US" smtClean="0"/>
              <a:t>13</a:t>
            </a:fld>
            <a:endParaRPr lang="en-US" dirty="0"/>
          </a:p>
        </p:txBody>
      </p:sp>
      <p:sp>
        <p:nvSpPr>
          <p:cNvPr id="4" name="Title 3">
            <a:extLst>
              <a:ext uri="{FF2B5EF4-FFF2-40B4-BE49-F238E27FC236}">
                <a16:creationId xmlns:a16="http://schemas.microsoft.com/office/drawing/2014/main" id="{516FD4EA-DEDE-4BB9-89B7-629452357701}"/>
              </a:ext>
            </a:extLst>
          </p:cNvPr>
          <p:cNvSpPr>
            <a:spLocks noGrp="1"/>
          </p:cNvSpPr>
          <p:nvPr>
            <p:ph type="title"/>
          </p:nvPr>
        </p:nvSpPr>
        <p:spPr/>
        <p:txBody>
          <a:bodyPr>
            <a:normAutofit fontScale="90000"/>
          </a:bodyPr>
          <a:lstStyle/>
          <a:p>
            <a:r>
              <a:rPr lang="en-US" dirty="0"/>
              <a:t>Return a Timesheet</a:t>
            </a:r>
          </a:p>
        </p:txBody>
      </p:sp>
      <p:sp>
        <p:nvSpPr>
          <p:cNvPr id="6" name="Rectangle 5">
            <a:extLst>
              <a:ext uri="{FF2B5EF4-FFF2-40B4-BE49-F238E27FC236}">
                <a16:creationId xmlns:a16="http://schemas.microsoft.com/office/drawing/2014/main" id="{860FCE91-6A74-46C7-BD50-DF4198F0ABB7}"/>
              </a:ext>
            </a:extLst>
          </p:cNvPr>
          <p:cNvSpPr/>
          <p:nvPr/>
        </p:nvSpPr>
        <p:spPr>
          <a:xfrm>
            <a:off x="647748" y="5262911"/>
            <a:ext cx="7437020" cy="338554"/>
          </a:xfrm>
          <a:prstGeom prst="rect">
            <a:avLst/>
          </a:prstGeom>
        </p:spPr>
        <p:txBody>
          <a:bodyPr wrap="square">
            <a:spAutoFit/>
          </a:bodyPr>
          <a:lstStyle/>
          <a:p>
            <a:pPr marL="285750" lvl="0" indent="-285750" defTabSz="457200">
              <a:spcBef>
                <a:spcPct val="0"/>
              </a:spcBef>
              <a:buClr>
                <a:schemeClr val="accent2">
                  <a:lumMod val="75000"/>
                </a:schemeClr>
              </a:buClr>
              <a:buSzPct val="80000"/>
              <a:buFont typeface="Wingdings" panose="05000000000000000000" pitchFamily="2" charset="2"/>
              <a:buChar char="Ø"/>
            </a:pPr>
            <a:r>
              <a:rPr lang="en-US" altLang="en-US" sz="1600" dirty="0">
                <a:solidFill>
                  <a:srgbClr val="000000"/>
                </a:solidFill>
                <a:cs typeface="Arial" panose="020B0604020202020204" pitchFamily="34" charset="0"/>
              </a:rPr>
              <a:t>If you need to return the timesheet back to the employee, click the ‘</a:t>
            </a:r>
            <a:r>
              <a:rPr lang="en-US" altLang="en-US" sz="1600" b="1" dirty="0">
                <a:solidFill>
                  <a:srgbClr val="000000"/>
                </a:solidFill>
                <a:cs typeface="Arial" panose="020B0604020202020204" pitchFamily="34" charset="0"/>
              </a:rPr>
              <a:t>Return</a:t>
            </a:r>
            <a:r>
              <a:rPr lang="en-US" altLang="en-US" sz="1600" dirty="0">
                <a:solidFill>
                  <a:srgbClr val="000000"/>
                </a:solidFill>
                <a:cs typeface="Arial" panose="020B0604020202020204" pitchFamily="34" charset="0"/>
              </a:rPr>
              <a:t>’ button.</a:t>
            </a:r>
          </a:p>
        </p:txBody>
      </p:sp>
      <p:pic>
        <p:nvPicPr>
          <p:cNvPr id="5" name="Picture 4">
            <a:extLst>
              <a:ext uri="{FF2B5EF4-FFF2-40B4-BE49-F238E27FC236}">
                <a16:creationId xmlns:a16="http://schemas.microsoft.com/office/drawing/2014/main" id="{9305A012-C51A-4513-9986-BC59179CF111}"/>
              </a:ext>
            </a:extLst>
          </p:cNvPr>
          <p:cNvPicPr>
            <a:picLocks noChangeAspect="1"/>
          </p:cNvPicPr>
          <p:nvPr/>
        </p:nvPicPr>
        <p:blipFill rotWithShape="1">
          <a:blip r:embed="rId2"/>
          <a:srcRect t="7289" b="12750"/>
          <a:stretch/>
        </p:blipFill>
        <p:spPr>
          <a:xfrm>
            <a:off x="2206568" y="900223"/>
            <a:ext cx="4730863" cy="4181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7279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66E448-28A2-4491-8E95-AD98F9310ACB}"/>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3" name="Slide Number Placeholder 2">
            <a:extLst>
              <a:ext uri="{FF2B5EF4-FFF2-40B4-BE49-F238E27FC236}">
                <a16:creationId xmlns:a16="http://schemas.microsoft.com/office/drawing/2014/main" id="{C4392323-7199-4124-80D0-9F892CC6B378}"/>
              </a:ext>
            </a:extLst>
          </p:cNvPr>
          <p:cNvSpPr>
            <a:spLocks noGrp="1"/>
          </p:cNvSpPr>
          <p:nvPr>
            <p:ph type="sldNum" sz="quarter" idx="12"/>
          </p:nvPr>
        </p:nvSpPr>
        <p:spPr/>
        <p:txBody>
          <a:bodyPr/>
          <a:lstStyle/>
          <a:p>
            <a:fld id="{AFBC034E-ACCC-4B1D-A181-8A8AEE407FC0}" type="slidenum">
              <a:rPr lang="en-US" smtClean="0"/>
              <a:t>14</a:t>
            </a:fld>
            <a:endParaRPr lang="en-US" dirty="0"/>
          </a:p>
        </p:txBody>
      </p:sp>
      <p:sp>
        <p:nvSpPr>
          <p:cNvPr id="4" name="Title 3">
            <a:extLst>
              <a:ext uri="{FF2B5EF4-FFF2-40B4-BE49-F238E27FC236}">
                <a16:creationId xmlns:a16="http://schemas.microsoft.com/office/drawing/2014/main" id="{DB44AA35-7435-4C31-8D24-3F268E34B0EC}"/>
              </a:ext>
            </a:extLst>
          </p:cNvPr>
          <p:cNvSpPr>
            <a:spLocks noGrp="1"/>
          </p:cNvSpPr>
          <p:nvPr>
            <p:ph type="title"/>
          </p:nvPr>
        </p:nvSpPr>
        <p:spPr/>
        <p:txBody>
          <a:bodyPr>
            <a:normAutofit fontScale="90000"/>
          </a:bodyPr>
          <a:lstStyle/>
          <a:p>
            <a:r>
              <a:rPr lang="en-US" dirty="0"/>
              <a:t>Return a Timesheet</a:t>
            </a:r>
          </a:p>
        </p:txBody>
      </p:sp>
      <p:sp>
        <p:nvSpPr>
          <p:cNvPr id="6" name="Rectangle 5">
            <a:extLst>
              <a:ext uri="{FF2B5EF4-FFF2-40B4-BE49-F238E27FC236}">
                <a16:creationId xmlns:a16="http://schemas.microsoft.com/office/drawing/2014/main" id="{255F6407-6C80-4519-89F2-5D45BB2F707B}"/>
              </a:ext>
            </a:extLst>
          </p:cNvPr>
          <p:cNvSpPr/>
          <p:nvPr/>
        </p:nvSpPr>
        <p:spPr>
          <a:xfrm>
            <a:off x="715789" y="4782231"/>
            <a:ext cx="8169657" cy="830997"/>
          </a:xfrm>
          <a:prstGeom prst="rect">
            <a:avLst/>
          </a:prstGeom>
        </p:spPr>
        <p:txBody>
          <a:bodyPr wrap="square">
            <a:spAutoFit/>
          </a:bodyPr>
          <a:lstStyle/>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600" dirty="0">
                <a:solidFill>
                  <a:srgbClr val="000000"/>
                </a:solidFill>
                <a:cs typeface="Arial" panose="020B0604020202020204" pitchFamily="34" charset="0"/>
              </a:rPr>
              <a:t>Enter the reason you are returning the timesheet and click ‘</a:t>
            </a:r>
            <a:r>
              <a:rPr lang="en-US" altLang="en-US" sz="1600" b="1" dirty="0">
                <a:solidFill>
                  <a:srgbClr val="000000"/>
                </a:solidFill>
                <a:cs typeface="Arial" panose="020B0604020202020204" pitchFamily="34" charset="0"/>
              </a:rPr>
              <a:t>Return Time Sheet</a:t>
            </a:r>
            <a:r>
              <a:rPr lang="en-US" altLang="en-US" sz="1600" dirty="0">
                <a:solidFill>
                  <a:srgbClr val="000000"/>
                </a:solidFill>
                <a:cs typeface="Arial" panose="020B0604020202020204" pitchFamily="34" charset="0"/>
              </a:rPr>
              <a:t>’.</a:t>
            </a:r>
          </a:p>
          <a:p>
            <a:pPr marL="285750" lvl="0" indent="-285750" defTabSz="457200">
              <a:spcBef>
                <a:spcPct val="0"/>
              </a:spcBef>
              <a:buClr>
                <a:schemeClr val="accent2">
                  <a:lumMod val="75000"/>
                </a:schemeClr>
              </a:buClr>
              <a:buSzPct val="80000"/>
              <a:buFont typeface="Wingdings" panose="05000000000000000000" pitchFamily="2" charset="2"/>
              <a:buChar char="Ø"/>
            </a:pPr>
            <a:endParaRPr lang="en-US" altLang="en-US" sz="1600" dirty="0">
              <a:solidFill>
                <a:srgbClr val="000000"/>
              </a:solidFill>
              <a:cs typeface="Arial" panose="020B0604020202020204" pitchFamily="34" charset="0"/>
            </a:endParaRPr>
          </a:p>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600" dirty="0">
                <a:solidFill>
                  <a:srgbClr val="000000"/>
                </a:solidFill>
                <a:cs typeface="Arial" panose="020B0604020202020204" pitchFamily="34" charset="0"/>
              </a:rPr>
              <a:t>An e-mail will be sent to the employee notifying them that their timesheet has been return.</a:t>
            </a:r>
          </a:p>
        </p:txBody>
      </p:sp>
      <p:pic>
        <p:nvPicPr>
          <p:cNvPr id="8" name="Picture 7">
            <a:extLst>
              <a:ext uri="{FF2B5EF4-FFF2-40B4-BE49-F238E27FC236}">
                <a16:creationId xmlns:a16="http://schemas.microsoft.com/office/drawing/2014/main" id="{2CA7493A-2E26-1582-E3CE-CC7E44118DA7}"/>
              </a:ext>
            </a:extLst>
          </p:cNvPr>
          <p:cNvPicPr>
            <a:picLocks noChangeAspect="1"/>
          </p:cNvPicPr>
          <p:nvPr/>
        </p:nvPicPr>
        <p:blipFill>
          <a:blip r:embed="rId2"/>
          <a:stretch>
            <a:fillRect/>
          </a:stretch>
        </p:blipFill>
        <p:spPr>
          <a:xfrm>
            <a:off x="457235" y="937304"/>
            <a:ext cx="8428211" cy="3773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0551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E6004EA-36BE-4908-815F-746A08E676AB}"/>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3" name="Slide Number Placeholder 2">
            <a:extLst>
              <a:ext uri="{FF2B5EF4-FFF2-40B4-BE49-F238E27FC236}">
                <a16:creationId xmlns:a16="http://schemas.microsoft.com/office/drawing/2014/main" id="{A51DE0C4-9FE0-4CFA-99A6-BA31EF9DDDA2}"/>
              </a:ext>
            </a:extLst>
          </p:cNvPr>
          <p:cNvSpPr>
            <a:spLocks noGrp="1"/>
          </p:cNvSpPr>
          <p:nvPr>
            <p:ph type="sldNum" sz="quarter" idx="12"/>
          </p:nvPr>
        </p:nvSpPr>
        <p:spPr/>
        <p:txBody>
          <a:bodyPr/>
          <a:lstStyle/>
          <a:p>
            <a:fld id="{AFBC034E-ACCC-4B1D-A181-8A8AEE407FC0}" type="slidenum">
              <a:rPr lang="en-US" smtClean="0"/>
              <a:t>15</a:t>
            </a:fld>
            <a:endParaRPr lang="en-US" dirty="0"/>
          </a:p>
        </p:txBody>
      </p:sp>
      <p:sp>
        <p:nvSpPr>
          <p:cNvPr id="4" name="Title 3">
            <a:extLst>
              <a:ext uri="{FF2B5EF4-FFF2-40B4-BE49-F238E27FC236}">
                <a16:creationId xmlns:a16="http://schemas.microsoft.com/office/drawing/2014/main" id="{516FD4EA-DEDE-4BB9-89B7-629452357701}"/>
              </a:ext>
            </a:extLst>
          </p:cNvPr>
          <p:cNvSpPr>
            <a:spLocks noGrp="1"/>
          </p:cNvSpPr>
          <p:nvPr>
            <p:ph type="title"/>
          </p:nvPr>
        </p:nvSpPr>
        <p:spPr/>
        <p:txBody>
          <a:bodyPr>
            <a:normAutofit fontScale="90000"/>
          </a:bodyPr>
          <a:lstStyle/>
          <a:p>
            <a:r>
              <a:rPr lang="en-US" dirty="0"/>
              <a:t>Lock a Timesheet</a:t>
            </a:r>
          </a:p>
        </p:txBody>
      </p:sp>
      <p:sp>
        <p:nvSpPr>
          <p:cNvPr id="6" name="Rectangle 5">
            <a:extLst>
              <a:ext uri="{FF2B5EF4-FFF2-40B4-BE49-F238E27FC236}">
                <a16:creationId xmlns:a16="http://schemas.microsoft.com/office/drawing/2014/main" id="{860FCE91-6A74-46C7-BD50-DF4198F0ABB7}"/>
              </a:ext>
            </a:extLst>
          </p:cNvPr>
          <p:cNvSpPr/>
          <p:nvPr/>
        </p:nvSpPr>
        <p:spPr>
          <a:xfrm>
            <a:off x="480332" y="5096727"/>
            <a:ext cx="8411420" cy="584775"/>
          </a:xfrm>
          <a:prstGeom prst="rect">
            <a:avLst/>
          </a:prstGeom>
        </p:spPr>
        <p:txBody>
          <a:bodyPr wrap="square">
            <a:spAutoFit/>
          </a:bodyPr>
          <a:lstStyle/>
          <a:p>
            <a:pPr marL="285750" lvl="0" indent="-285750" defTabSz="457200">
              <a:spcBef>
                <a:spcPct val="0"/>
              </a:spcBef>
              <a:buClr>
                <a:schemeClr val="accent2">
                  <a:lumMod val="75000"/>
                </a:schemeClr>
              </a:buClr>
              <a:buSzPct val="80000"/>
              <a:buFont typeface="Wingdings" panose="05000000000000000000" pitchFamily="2" charset="2"/>
              <a:buChar char="Ø"/>
            </a:pPr>
            <a:r>
              <a:rPr lang="en-US" altLang="en-US" sz="1600" dirty="0">
                <a:solidFill>
                  <a:srgbClr val="000000"/>
                </a:solidFill>
                <a:cs typeface="Arial" panose="020B0604020202020204" pitchFamily="34" charset="0"/>
              </a:rPr>
              <a:t>If you need to lock the timesheet back to prevent any further edits until you collect additional information, click the ‘</a:t>
            </a:r>
            <a:r>
              <a:rPr lang="en-US" altLang="en-US" sz="1600" b="1" dirty="0">
                <a:solidFill>
                  <a:srgbClr val="000000"/>
                </a:solidFill>
                <a:cs typeface="Arial" panose="020B0604020202020204" pitchFamily="34" charset="0"/>
              </a:rPr>
              <a:t>Lock</a:t>
            </a:r>
            <a:r>
              <a:rPr lang="en-US" altLang="en-US" sz="1600" dirty="0">
                <a:solidFill>
                  <a:srgbClr val="000000"/>
                </a:solidFill>
                <a:cs typeface="Arial" panose="020B0604020202020204" pitchFamily="34" charset="0"/>
              </a:rPr>
              <a:t>’ button.</a:t>
            </a:r>
          </a:p>
        </p:txBody>
      </p:sp>
      <p:pic>
        <p:nvPicPr>
          <p:cNvPr id="7" name="Picture 6">
            <a:extLst>
              <a:ext uri="{FF2B5EF4-FFF2-40B4-BE49-F238E27FC236}">
                <a16:creationId xmlns:a16="http://schemas.microsoft.com/office/drawing/2014/main" id="{6E16CD42-9E68-4BFC-AE0D-C3B7CC16BE3E}"/>
              </a:ext>
            </a:extLst>
          </p:cNvPr>
          <p:cNvPicPr>
            <a:picLocks noChangeAspect="1"/>
          </p:cNvPicPr>
          <p:nvPr/>
        </p:nvPicPr>
        <p:blipFill rotWithShape="1">
          <a:blip r:embed="rId2"/>
          <a:srcRect t="6944" b="11806"/>
          <a:stretch/>
        </p:blipFill>
        <p:spPr>
          <a:xfrm>
            <a:off x="2414994" y="1028699"/>
            <a:ext cx="4314011" cy="38745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1498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86D82A-D854-4BB4-9BCE-2F7B7E892F30}"/>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3" name="Slide Number Placeholder 2">
            <a:extLst>
              <a:ext uri="{FF2B5EF4-FFF2-40B4-BE49-F238E27FC236}">
                <a16:creationId xmlns:a16="http://schemas.microsoft.com/office/drawing/2014/main" id="{9C2947DE-4891-4AD4-85A0-3E193AD96293}"/>
              </a:ext>
            </a:extLst>
          </p:cNvPr>
          <p:cNvSpPr>
            <a:spLocks noGrp="1"/>
          </p:cNvSpPr>
          <p:nvPr>
            <p:ph type="sldNum" sz="quarter" idx="12"/>
          </p:nvPr>
        </p:nvSpPr>
        <p:spPr/>
        <p:txBody>
          <a:bodyPr/>
          <a:lstStyle/>
          <a:p>
            <a:fld id="{AFBC034E-ACCC-4B1D-A181-8A8AEE407FC0}" type="slidenum">
              <a:rPr lang="en-US" smtClean="0"/>
              <a:t>16</a:t>
            </a:fld>
            <a:endParaRPr lang="en-US" dirty="0"/>
          </a:p>
        </p:txBody>
      </p:sp>
      <p:sp>
        <p:nvSpPr>
          <p:cNvPr id="4" name="Title 3">
            <a:extLst>
              <a:ext uri="{FF2B5EF4-FFF2-40B4-BE49-F238E27FC236}">
                <a16:creationId xmlns:a16="http://schemas.microsoft.com/office/drawing/2014/main" id="{95A8CACF-B331-4EE3-8944-B2589154DAC2}"/>
              </a:ext>
            </a:extLst>
          </p:cNvPr>
          <p:cNvSpPr>
            <a:spLocks noGrp="1"/>
          </p:cNvSpPr>
          <p:nvPr>
            <p:ph type="title"/>
          </p:nvPr>
        </p:nvSpPr>
        <p:spPr/>
        <p:txBody>
          <a:bodyPr>
            <a:normAutofit fontScale="90000"/>
          </a:bodyPr>
          <a:lstStyle/>
          <a:p>
            <a:r>
              <a:rPr lang="en-US" dirty="0"/>
              <a:t>Approve a Timesheet</a:t>
            </a:r>
          </a:p>
        </p:txBody>
      </p:sp>
      <p:sp>
        <p:nvSpPr>
          <p:cNvPr id="6" name="Rectangle 5">
            <a:extLst>
              <a:ext uri="{FF2B5EF4-FFF2-40B4-BE49-F238E27FC236}">
                <a16:creationId xmlns:a16="http://schemas.microsoft.com/office/drawing/2014/main" id="{F19E4B04-0609-45E6-94D5-84600CD2C67D}"/>
              </a:ext>
            </a:extLst>
          </p:cNvPr>
          <p:cNvSpPr/>
          <p:nvPr/>
        </p:nvSpPr>
        <p:spPr>
          <a:xfrm>
            <a:off x="1580885" y="4974886"/>
            <a:ext cx="6100075" cy="584775"/>
          </a:xfrm>
          <a:prstGeom prst="rect">
            <a:avLst/>
          </a:prstGeom>
        </p:spPr>
        <p:txBody>
          <a:bodyPr wrap="square">
            <a:spAutoFit/>
          </a:bodyPr>
          <a:lstStyle/>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600" dirty="0">
                <a:solidFill>
                  <a:srgbClr val="000000"/>
                </a:solidFill>
                <a:latin typeface="Arial" panose="020B0604020202020204" pitchFamily="34" charset="0"/>
                <a:cs typeface="Arial" panose="020B0604020202020204" pitchFamily="34" charset="0"/>
              </a:rPr>
              <a:t>To approve a timesheet, click the ‘</a:t>
            </a:r>
            <a:r>
              <a:rPr lang="en-US" altLang="en-US" sz="1600" b="1" dirty="0">
                <a:solidFill>
                  <a:srgbClr val="000000"/>
                </a:solidFill>
                <a:latin typeface="Arial" panose="020B0604020202020204" pitchFamily="34" charset="0"/>
                <a:cs typeface="Arial" panose="020B0604020202020204" pitchFamily="34" charset="0"/>
              </a:rPr>
              <a:t>Approve</a:t>
            </a:r>
            <a:r>
              <a:rPr lang="en-US" altLang="en-US" sz="1600" dirty="0">
                <a:solidFill>
                  <a:srgbClr val="000000"/>
                </a:solidFill>
                <a:latin typeface="Arial" panose="020B0604020202020204" pitchFamily="34" charset="0"/>
                <a:cs typeface="Arial" panose="020B0604020202020204" pitchFamily="34" charset="0"/>
              </a:rPr>
              <a:t>’ button for final approval of the timesheet.</a:t>
            </a:r>
          </a:p>
        </p:txBody>
      </p:sp>
      <p:pic>
        <p:nvPicPr>
          <p:cNvPr id="5" name="Picture 4">
            <a:extLst>
              <a:ext uri="{FF2B5EF4-FFF2-40B4-BE49-F238E27FC236}">
                <a16:creationId xmlns:a16="http://schemas.microsoft.com/office/drawing/2014/main" id="{442AA9A1-9A15-4F71-8B1D-58CC0B049D42}"/>
              </a:ext>
            </a:extLst>
          </p:cNvPr>
          <p:cNvPicPr>
            <a:picLocks noChangeAspect="1"/>
          </p:cNvPicPr>
          <p:nvPr/>
        </p:nvPicPr>
        <p:blipFill rotWithShape="1">
          <a:blip r:embed="rId2"/>
          <a:srcRect t="7222" b="13056"/>
          <a:stretch/>
        </p:blipFill>
        <p:spPr>
          <a:xfrm>
            <a:off x="2397068" y="997653"/>
            <a:ext cx="4349863" cy="3833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53872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E07479-388C-4C74-A6C0-2F3DBCC1EDC8}"/>
              </a:ext>
            </a:extLst>
          </p:cNvPr>
          <p:cNvSpPr>
            <a:spLocks noGrp="1"/>
          </p:cNvSpPr>
          <p:nvPr>
            <p:ph type="title"/>
          </p:nvPr>
        </p:nvSpPr>
        <p:spPr>
          <a:xfrm>
            <a:off x="822960" y="758952"/>
            <a:ext cx="7543800" cy="3566160"/>
          </a:xfrm>
        </p:spPr>
        <p:txBody>
          <a:bodyPr anchor="b">
            <a:normAutofit/>
          </a:bodyPr>
          <a:lstStyle/>
          <a:p>
            <a:r>
              <a:rPr lang="en-US" dirty="0"/>
              <a:t>Other Timesheet Features</a:t>
            </a:r>
          </a:p>
        </p:txBody>
      </p:sp>
      <p:sp>
        <p:nvSpPr>
          <p:cNvPr id="6" name="Content Placeholder 5">
            <a:extLst>
              <a:ext uri="{FF2B5EF4-FFF2-40B4-BE49-F238E27FC236}">
                <a16:creationId xmlns:a16="http://schemas.microsoft.com/office/drawing/2014/main" id="{46F59AA0-99A9-4810-B7EB-3B38510FC36C}"/>
              </a:ext>
            </a:extLst>
          </p:cNvPr>
          <p:cNvSpPr>
            <a:spLocks noGrp="1"/>
          </p:cNvSpPr>
          <p:nvPr>
            <p:ph type="body" idx="1"/>
          </p:nvPr>
        </p:nvSpPr>
        <p:spPr>
          <a:xfrm>
            <a:off x="822960" y="4453128"/>
            <a:ext cx="7543800" cy="1143000"/>
          </a:xfrm>
        </p:spPr>
        <p:txBody>
          <a:bodyPr anchor="t">
            <a:normAutofit/>
          </a:bodyPr>
          <a:lstStyle/>
          <a:p>
            <a:pPr marL="0" indent="0">
              <a:buNone/>
            </a:pPr>
            <a:r>
              <a:rPr lang="en-US" dirty="0"/>
              <a:t>What Else Can I view on the timesheet?</a:t>
            </a:r>
          </a:p>
          <a:p>
            <a:endParaRPr lang="en-US" dirty="0"/>
          </a:p>
        </p:txBody>
      </p:sp>
      <p:sp>
        <p:nvSpPr>
          <p:cNvPr id="4" name="Footer Placeholder 3"/>
          <p:cNvSpPr>
            <a:spLocks noGrp="1"/>
          </p:cNvSpPr>
          <p:nvPr>
            <p:ph type="ftr" sz="quarter" idx="11"/>
          </p:nvPr>
        </p:nvSpPr>
        <p:spPr>
          <a:xfrm>
            <a:off x="2764639" y="6459786"/>
            <a:ext cx="3617103" cy="365125"/>
          </a:xfrm>
        </p:spPr>
        <p:txBody>
          <a:bodyPr anchor="ctr">
            <a:normAutofit/>
          </a:bodyPr>
          <a:lstStyle/>
          <a:p>
            <a:pPr>
              <a:lnSpc>
                <a:spcPct val="90000"/>
              </a:lnSpc>
              <a:spcAft>
                <a:spcPts val="600"/>
              </a:spcAft>
            </a:pPr>
            <a:r>
              <a:rPr lang="en-US"/>
              <a:t>NGWeb Solutions, LLC - Confidential and  Proprietary - Do not share without permission</a:t>
            </a:r>
          </a:p>
        </p:txBody>
      </p:sp>
      <p:sp>
        <p:nvSpPr>
          <p:cNvPr id="15" name="Slide Number Placeholder 4">
            <a:extLst>
              <a:ext uri="{FF2B5EF4-FFF2-40B4-BE49-F238E27FC236}">
                <a16:creationId xmlns:a16="http://schemas.microsoft.com/office/drawing/2014/main" id="{FC96049F-321B-4B6B-BA75-9AD2AB6AB5A0}"/>
              </a:ext>
            </a:extLst>
          </p:cNvPr>
          <p:cNvSpPr>
            <a:spLocks noGrp="1"/>
          </p:cNvSpPr>
          <p:nvPr>
            <p:ph type="sldNum" sz="quarter" idx="12"/>
          </p:nvPr>
        </p:nvSpPr>
        <p:spPr>
          <a:xfrm>
            <a:off x="7425344" y="6459786"/>
            <a:ext cx="984019" cy="365125"/>
          </a:xfrm>
        </p:spPr>
        <p:txBody>
          <a:bodyPr/>
          <a:lstStyle/>
          <a:p>
            <a:pPr>
              <a:spcAft>
                <a:spcPts val="600"/>
              </a:spcAft>
            </a:pPr>
            <a:fld id="{AFBC034E-ACCC-4B1D-A181-8A8AEE407FC0}" type="slidenum">
              <a:rPr lang="en-US" smtClean="0"/>
              <a:pPr>
                <a:spcAft>
                  <a:spcPts val="600"/>
                </a:spcAft>
              </a:pPr>
              <a:t>17</a:t>
            </a:fld>
            <a:endParaRPr lang="en-US"/>
          </a:p>
        </p:txBody>
      </p:sp>
    </p:spTree>
    <p:extLst>
      <p:ext uri="{BB962C8B-B14F-4D97-AF65-F5344CB8AC3E}">
        <p14:creationId xmlns:p14="http://schemas.microsoft.com/office/powerpoint/2010/main" val="2172262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96D3D3-1187-4795-B032-F1DAEEAF5B3D}"/>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3" name="Slide Number Placeholder 2">
            <a:extLst>
              <a:ext uri="{FF2B5EF4-FFF2-40B4-BE49-F238E27FC236}">
                <a16:creationId xmlns:a16="http://schemas.microsoft.com/office/drawing/2014/main" id="{7DDDD30A-81AF-45DD-9E67-2A382F955E7B}"/>
              </a:ext>
            </a:extLst>
          </p:cNvPr>
          <p:cNvSpPr>
            <a:spLocks noGrp="1"/>
          </p:cNvSpPr>
          <p:nvPr>
            <p:ph type="sldNum" sz="quarter" idx="12"/>
          </p:nvPr>
        </p:nvSpPr>
        <p:spPr/>
        <p:txBody>
          <a:bodyPr/>
          <a:lstStyle/>
          <a:p>
            <a:fld id="{AFBC034E-ACCC-4B1D-A181-8A8AEE407FC0}" type="slidenum">
              <a:rPr lang="en-US" smtClean="0"/>
              <a:t>18</a:t>
            </a:fld>
            <a:endParaRPr lang="en-US" dirty="0"/>
          </a:p>
        </p:txBody>
      </p:sp>
      <p:sp>
        <p:nvSpPr>
          <p:cNvPr id="4" name="Title 3">
            <a:extLst>
              <a:ext uri="{FF2B5EF4-FFF2-40B4-BE49-F238E27FC236}">
                <a16:creationId xmlns:a16="http://schemas.microsoft.com/office/drawing/2014/main" id="{E43424F1-2A60-4F1F-AF7B-BD820BDE25F9}"/>
              </a:ext>
            </a:extLst>
          </p:cNvPr>
          <p:cNvSpPr>
            <a:spLocks noGrp="1"/>
          </p:cNvSpPr>
          <p:nvPr>
            <p:ph type="title"/>
          </p:nvPr>
        </p:nvSpPr>
        <p:spPr/>
        <p:txBody>
          <a:bodyPr>
            <a:normAutofit fontScale="90000"/>
          </a:bodyPr>
          <a:lstStyle/>
          <a:p>
            <a:r>
              <a:rPr lang="en-US" dirty="0"/>
              <a:t>View Pay Period Information</a:t>
            </a:r>
          </a:p>
        </p:txBody>
      </p:sp>
      <p:sp>
        <p:nvSpPr>
          <p:cNvPr id="6" name="Rectangle 5">
            <a:extLst>
              <a:ext uri="{FF2B5EF4-FFF2-40B4-BE49-F238E27FC236}">
                <a16:creationId xmlns:a16="http://schemas.microsoft.com/office/drawing/2014/main" id="{91943D48-43A3-44C9-9201-99B46A6B9337}"/>
              </a:ext>
            </a:extLst>
          </p:cNvPr>
          <p:cNvSpPr/>
          <p:nvPr/>
        </p:nvSpPr>
        <p:spPr>
          <a:xfrm>
            <a:off x="1505057" y="5189558"/>
            <a:ext cx="5334656" cy="584775"/>
          </a:xfrm>
          <a:prstGeom prst="rect">
            <a:avLst/>
          </a:prstGeom>
        </p:spPr>
        <p:txBody>
          <a:bodyPr wrap="square">
            <a:spAutoFit/>
          </a:bodyPr>
          <a:lstStyle/>
          <a:p>
            <a:pPr marL="285750" lvl="0" indent="-285750" defTabSz="457200">
              <a:spcBef>
                <a:spcPct val="0"/>
              </a:spcBef>
              <a:buClr>
                <a:schemeClr val="accent2">
                  <a:lumMod val="75000"/>
                </a:schemeClr>
              </a:buClr>
              <a:buSzPct val="80000"/>
              <a:buFont typeface="Wingdings" panose="05000000000000000000" pitchFamily="2" charset="2"/>
              <a:buChar char="Ø"/>
            </a:pPr>
            <a:r>
              <a:rPr lang="en-US" altLang="en-US" sz="1600" dirty="0">
                <a:solidFill>
                  <a:srgbClr val="000000"/>
                </a:solidFill>
                <a:cs typeface="Arial" panose="020B0604020202020204" pitchFamily="34" charset="0"/>
              </a:rPr>
              <a:t>To view Pay Period Details, click on the “Pay Period Info” tab.</a:t>
            </a:r>
          </a:p>
        </p:txBody>
      </p:sp>
      <p:pic>
        <p:nvPicPr>
          <p:cNvPr id="5" name="Picture 4">
            <a:extLst>
              <a:ext uri="{FF2B5EF4-FFF2-40B4-BE49-F238E27FC236}">
                <a16:creationId xmlns:a16="http://schemas.microsoft.com/office/drawing/2014/main" id="{580DD08C-1256-411A-929A-60C25829853F}"/>
              </a:ext>
            </a:extLst>
          </p:cNvPr>
          <p:cNvPicPr>
            <a:picLocks noChangeAspect="1"/>
          </p:cNvPicPr>
          <p:nvPr/>
        </p:nvPicPr>
        <p:blipFill rotWithShape="1">
          <a:blip r:embed="rId2"/>
          <a:srcRect t="7500" b="14306"/>
          <a:stretch/>
        </p:blipFill>
        <p:spPr>
          <a:xfrm>
            <a:off x="1741084" y="1003062"/>
            <a:ext cx="5152815" cy="40695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 name="Straight Arrow Connector 7">
            <a:extLst>
              <a:ext uri="{FF2B5EF4-FFF2-40B4-BE49-F238E27FC236}">
                <a16:creationId xmlns:a16="http://schemas.microsoft.com/office/drawing/2014/main" id="{516CE5B8-4FBC-4861-8D0F-E47909955074}"/>
              </a:ext>
            </a:extLst>
          </p:cNvPr>
          <p:cNvCxnSpPr/>
          <p:nvPr/>
        </p:nvCxnSpPr>
        <p:spPr>
          <a:xfrm flipH="1">
            <a:off x="2305050" y="3552825"/>
            <a:ext cx="781050" cy="5715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565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6EE033-21F3-4A97-B54F-BCCE272C5906}"/>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3" name="Slide Number Placeholder 2">
            <a:extLst>
              <a:ext uri="{FF2B5EF4-FFF2-40B4-BE49-F238E27FC236}">
                <a16:creationId xmlns:a16="http://schemas.microsoft.com/office/drawing/2014/main" id="{92472AAC-E217-4413-91CE-B3ABF6BD8E1C}"/>
              </a:ext>
            </a:extLst>
          </p:cNvPr>
          <p:cNvSpPr>
            <a:spLocks noGrp="1"/>
          </p:cNvSpPr>
          <p:nvPr>
            <p:ph type="sldNum" sz="quarter" idx="12"/>
          </p:nvPr>
        </p:nvSpPr>
        <p:spPr/>
        <p:txBody>
          <a:bodyPr/>
          <a:lstStyle/>
          <a:p>
            <a:fld id="{AFBC034E-ACCC-4B1D-A181-8A8AEE407FC0}" type="slidenum">
              <a:rPr lang="en-US" smtClean="0"/>
              <a:t>19</a:t>
            </a:fld>
            <a:endParaRPr lang="en-US" dirty="0"/>
          </a:p>
        </p:txBody>
      </p:sp>
      <p:sp>
        <p:nvSpPr>
          <p:cNvPr id="4" name="Title 3">
            <a:extLst>
              <a:ext uri="{FF2B5EF4-FFF2-40B4-BE49-F238E27FC236}">
                <a16:creationId xmlns:a16="http://schemas.microsoft.com/office/drawing/2014/main" id="{D98DC2CD-4C11-4048-8C2C-1BCAB1494BD7}"/>
              </a:ext>
            </a:extLst>
          </p:cNvPr>
          <p:cNvSpPr>
            <a:spLocks noGrp="1"/>
          </p:cNvSpPr>
          <p:nvPr>
            <p:ph type="title"/>
          </p:nvPr>
        </p:nvSpPr>
        <p:spPr/>
        <p:txBody>
          <a:bodyPr>
            <a:normAutofit fontScale="90000"/>
          </a:bodyPr>
          <a:lstStyle/>
          <a:p>
            <a:r>
              <a:rPr lang="en-US" dirty="0"/>
              <a:t>View Hire Information</a:t>
            </a:r>
          </a:p>
        </p:txBody>
      </p:sp>
      <p:sp>
        <p:nvSpPr>
          <p:cNvPr id="6" name="Rectangle 5">
            <a:extLst>
              <a:ext uri="{FF2B5EF4-FFF2-40B4-BE49-F238E27FC236}">
                <a16:creationId xmlns:a16="http://schemas.microsoft.com/office/drawing/2014/main" id="{FF74189E-9447-45ED-B030-B16982088414}"/>
              </a:ext>
            </a:extLst>
          </p:cNvPr>
          <p:cNvSpPr/>
          <p:nvPr/>
        </p:nvSpPr>
        <p:spPr>
          <a:xfrm>
            <a:off x="1480673" y="5264387"/>
            <a:ext cx="5846720" cy="584775"/>
          </a:xfrm>
          <a:prstGeom prst="rect">
            <a:avLst/>
          </a:prstGeom>
        </p:spPr>
        <p:txBody>
          <a:bodyPr wrap="square">
            <a:spAutoFit/>
          </a:bodyPr>
          <a:lstStyle/>
          <a:p>
            <a:pPr marL="285750" lvl="0" indent="-285750" defTabSz="457200">
              <a:spcBef>
                <a:spcPct val="0"/>
              </a:spcBef>
              <a:buClr>
                <a:schemeClr val="accent2">
                  <a:lumMod val="75000"/>
                </a:schemeClr>
              </a:buClr>
              <a:buSzPct val="80000"/>
              <a:buFont typeface="Wingdings" panose="05000000000000000000" pitchFamily="2" charset="2"/>
              <a:buChar char="Ø"/>
            </a:pPr>
            <a:r>
              <a:rPr lang="en-US" altLang="en-US" sz="1600" dirty="0">
                <a:solidFill>
                  <a:srgbClr val="000000"/>
                </a:solidFill>
                <a:cs typeface="Arial" panose="020B0604020202020204" pitchFamily="34" charset="0"/>
              </a:rPr>
              <a:t>To view an employee’s Hire Details, click on the “Hire Details” tab.</a:t>
            </a:r>
          </a:p>
        </p:txBody>
      </p:sp>
      <p:pic>
        <p:nvPicPr>
          <p:cNvPr id="5" name="Picture 4">
            <a:extLst>
              <a:ext uri="{FF2B5EF4-FFF2-40B4-BE49-F238E27FC236}">
                <a16:creationId xmlns:a16="http://schemas.microsoft.com/office/drawing/2014/main" id="{4B5FED12-A008-4DAB-828A-CA873DD3EA2F}"/>
              </a:ext>
            </a:extLst>
          </p:cNvPr>
          <p:cNvPicPr>
            <a:picLocks noChangeAspect="1"/>
          </p:cNvPicPr>
          <p:nvPr/>
        </p:nvPicPr>
        <p:blipFill rotWithShape="1">
          <a:blip r:embed="rId3"/>
          <a:srcRect t="8195" b="14711"/>
          <a:stretch/>
        </p:blipFill>
        <p:spPr>
          <a:xfrm>
            <a:off x="1762124" y="1008838"/>
            <a:ext cx="5148409" cy="4079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8153171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194" y="1865731"/>
            <a:ext cx="2400300" cy="1039471"/>
          </a:xfrm>
        </p:spPr>
        <p:txBody>
          <a:bodyPr vert="horz" lIns="91440" tIns="45720" rIns="91440" bIns="45720" rtlCol="0" anchor="b">
            <a:normAutofit/>
          </a:bodyPr>
          <a:lstStyle/>
          <a:p>
            <a:r>
              <a:rPr lang="en-US" altLang="en-US" dirty="0"/>
              <a:t>=Total Solution</a:t>
            </a:r>
          </a:p>
        </p:txBody>
      </p:sp>
      <p:sp>
        <p:nvSpPr>
          <p:cNvPr id="3" name="Content Placeholder 2"/>
          <p:cNvSpPr>
            <a:spLocks noGrp="1"/>
          </p:cNvSpPr>
          <p:nvPr>
            <p:ph type="body" sz="half" idx="2"/>
          </p:nvPr>
        </p:nvSpPr>
        <p:spPr>
          <a:xfrm>
            <a:off x="6178242" y="2905202"/>
            <a:ext cx="2893422" cy="1281444"/>
          </a:xfrm>
        </p:spPr>
        <p:txBody>
          <a:bodyPr vert="horz" lIns="91440" tIns="45720" rIns="91440" bIns="45720" rtlCol="0">
            <a:normAutofit fontScale="92500"/>
          </a:bodyPr>
          <a:lstStyle/>
          <a:p>
            <a:r>
              <a:rPr lang="en-US" b="1" dirty="0"/>
              <a:t>TimesheetX</a:t>
            </a:r>
            <a:r>
              <a:rPr lang="en-US" dirty="0"/>
              <a:t> assists schools automate the timesheet submission and approval process while ensuring compliance with labor and FWS regulations for employees, supervisors, and administrators.</a:t>
            </a:r>
          </a:p>
          <a:p>
            <a:pPr marL="0" indent="0">
              <a:buNone/>
            </a:pPr>
            <a:endParaRPr lang="en-US" altLang="en-US" dirty="0"/>
          </a:p>
        </p:txBody>
      </p:sp>
      <p:sp>
        <p:nvSpPr>
          <p:cNvPr id="4" name="Footer Placeholder 3"/>
          <p:cNvSpPr>
            <a:spLocks noGrp="1"/>
          </p:cNvSpPr>
          <p:nvPr>
            <p:ph type="ftr" sz="quarter" idx="11"/>
          </p:nvPr>
        </p:nvSpPr>
        <p:spPr/>
        <p:txBody>
          <a:bodyPr vert="horz" lIns="91440" tIns="45720" rIns="91440" bIns="45720" rtlCol="0" anchor="ctr">
            <a:normAutofit/>
          </a:bodyPr>
          <a:lstStyle/>
          <a:p>
            <a:pPr>
              <a:lnSpc>
                <a:spcPct val="90000"/>
              </a:lnSpc>
              <a:spcAft>
                <a:spcPts val="600"/>
              </a:spcAft>
            </a:pPr>
            <a:r>
              <a:rPr lang="en-US" sz="700" kern="1200"/>
              <a:t>NGWeb Solutions, LLC - Confidential and  Proprietary - Do not share without permission</a:t>
            </a:r>
          </a:p>
          <a:p>
            <a:pPr>
              <a:lnSpc>
                <a:spcPct val="90000"/>
              </a:lnSpc>
              <a:spcAft>
                <a:spcPts val="600"/>
              </a:spcAft>
            </a:pPr>
            <a:endParaRPr lang="en-US" sz="700" kern="1200"/>
          </a:p>
        </p:txBody>
      </p:sp>
      <p:sp>
        <p:nvSpPr>
          <p:cNvPr id="5" name="Slide Number Placeholder 4"/>
          <p:cNvSpPr>
            <a:spLocks noGrp="1"/>
          </p:cNvSpPr>
          <p:nvPr>
            <p:ph type="sldNum" sz="quarter" idx="12"/>
          </p:nvPr>
        </p:nvSpPr>
        <p:spPr/>
        <p:txBody>
          <a:bodyPr vert="horz" lIns="91440" tIns="45720" rIns="91440" bIns="45720" rtlCol="0" anchor="ctr">
            <a:normAutofit/>
          </a:bodyPr>
          <a:lstStyle/>
          <a:p>
            <a:pPr>
              <a:spcAft>
                <a:spcPts val="600"/>
              </a:spcAft>
            </a:pPr>
            <a:fld id="{AFBC034E-ACCC-4B1D-A181-8A8AEE407FC0}" type="slidenum">
              <a:rPr lang="en-US"/>
              <a:pPr>
                <a:spcAft>
                  <a:spcPts val="600"/>
                </a:spcAft>
              </a:pPr>
              <a:t>2</a:t>
            </a:fld>
            <a:endParaRPr lang="en-US"/>
          </a:p>
        </p:txBody>
      </p:sp>
      <p:pic>
        <p:nvPicPr>
          <p:cNvPr id="6" name="Picture 5" descr="A picture containing drawing&#10;&#10;Description automatically generated">
            <a:extLst>
              <a:ext uri="{FF2B5EF4-FFF2-40B4-BE49-F238E27FC236}">
                <a16:creationId xmlns:a16="http://schemas.microsoft.com/office/drawing/2014/main" id="{7527BF32-2EE0-482B-8F66-04D12FFB63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327" y="2152825"/>
            <a:ext cx="4469062" cy="1393099"/>
          </a:xfrm>
          <a:prstGeom prst="rect">
            <a:avLst/>
          </a:prstGeom>
        </p:spPr>
      </p:pic>
    </p:spTree>
    <p:extLst>
      <p:ext uri="{BB962C8B-B14F-4D97-AF65-F5344CB8AC3E}">
        <p14:creationId xmlns:p14="http://schemas.microsoft.com/office/powerpoint/2010/main" val="1323174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AB55164-93FD-4BA1-8BCB-A6343EDBAD87}"/>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3" name="Slide Number Placeholder 2">
            <a:extLst>
              <a:ext uri="{FF2B5EF4-FFF2-40B4-BE49-F238E27FC236}">
                <a16:creationId xmlns:a16="http://schemas.microsoft.com/office/drawing/2014/main" id="{A66773BC-C86C-4092-A819-920FD7DEFF18}"/>
              </a:ext>
            </a:extLst>
          </p:cNvPr>
          <p:cNvSpPr>
            <a:spLocks noGrp="1"/>
          </p:cNvSpPr>
          <p:nvPr>
            <p:ph type="sldNum" sz="quarter" idx="12"/>
          </p:nvPr>
        </p:nvSpPr>
        <p:spPr/>
        <p:txBody>
          <a:bodyPr/>
          <a:lstStyle/>
          <a:p>
            <a:fld id="{AFBC034E-ACCC-4B1D-A181-8A8AEE407FC0}" type="slidenum">
              <a:rPr lang="en-US" smtClean="0"/>
              <a:t>20</a:t>
            </a:fld>
            <a:endParaRPr lang="en-US" dirty="0"/>
          </a:p>
        </p:txBody>
      </p:sp>
      <p:sp>
        <p:nvSpPr>
          <p:cNvPr id="4" name="Title 3">
            <a:extLst>
              <a:ext uri="{FF2B5EF4-FFF2-40B4-BE49-F238E27FC236}">
                <a16:creationId xmlns:a16="http://schemas.microsoft.com/office/drawing/2014/main" id="{DD8BD16A-35A7-4711-B531-3C843B9AC940}"/>
              </a:ext>
            </a:extLst>
          </p:cNvPr>
          <p:cNvSpPr>
            <a:spLocks noGrp="1"/>
          </p:cNvSpPr>
          <p:nvPr>
            <p:ph type="title"/>
          </p:nvPr>
        </p:nvSpPr>
        <p:spPr/>
        <p:txBody>
          <a:bodyPr>
            <a:normAutofit fontScale="90000"/>
          </a:bodyPr>
          <a:lstStyle/>
          <a:p>
            <a:r>
              <a:rPr lang="en-US" dirty="0"/>
              <a:t>View Award Information</a:t>
            </a:r>
          </a:p>
        </p:txBody>
      </p:sp>
      <p:sp>
        <p:nvSpPr>
          <p:cNvPr id="6" name="Rectangle 5">
            <a:extLst>
              <a:ext uri="{FF2B5EF4-FFF2-40B4-BE49-F238E27FC236}">
                <a16:creationId xmlns:a16="http://schemas.microsoft.com/office/drawing/2014/main" id="{9BC82505-E07C-485A-9E85-A293CCD292BF}"/>
              </a:ext>
            </a:extLst>
          </p:cNvPr>
          <p:cNvSpPr/>
          <p:nvPr/>
        </p:nvSpPr>
        <p:spPr>
          <a:xfrm>
            <a:off x="1352656" y="5428173"/>
            <a:ext cx="7912017" cy="338554"/>
          </a:xfrm>
          <a:prstGeom prst="rect">
            <a:avLst/>
          </a:prstGeom>
        </p:spPr>
        <p:txBody>
          <a:bodyPr wrap="square">
            <a:spAutoFit/>
          </a:bodyPr>
          <a:lstStyle/>
          <a:p>
            <a:pPr marL="285750" indent="-285750">
              <a:spcBef>
                <a:spcPct val="0"/>
              </a:spcBef>
              <a:buClr>
                <a:schemeClr val="accent2">
                  <a:lumMod val="75000"/>
                </a:schemeClr>
              </a:buClr>
              <a:buSzPct val="80000"/>
              <a:buFont typeface="Wingdings" panose="05000000000000000000" pitchFamily="2" charset="2"/>
              <a:buChar char="Ø"/>
            </a:pPr>
            <a:r>
              <a:rPr lang="en-US" altLang="en-US" sz="1600" dirty="0">
                <a:solidFill>
                  <a:srgbClr val="000000"/>
                </a:solidFill>
                <a:cs typeface="Arial" panose="020B0604020202020204" pitchFamily="34" charset="0"/>
              </a:rPr>
              <a:t>To view an employee’s Award information, click on the ‘Awards’ tab.</a:t>
            </a:r>
          </a:p>
        </p:txBody>
      </p:sp>
      <p:pic>
        <p:nvPicPr>
          <p:cNvPr id="5" name="Picture 4">
            <a:extLst>
              <a:ext uri="{FF2B5EF4-FFF2-40B4-BE49-F238E27FC236}">
                <a16:creationId xmlns:a16="http://schemas.microsoft.com/office/drawing/2014/main" id="{DF5E0305-6470-4771-A400-F110EABAAD78}"/>
              </a:ext>
            </a:extLst>
          </p:cNvPr>
          <p:cNvPicPr>
            <a:picLocks noChangeAspect="1"/>
          </p:cNvPicPr>
          <p:nvPr/>
        </p:nvPicPr>
        <p:blipFill rotWithShape="1">
          <a:blip r:embed="rId2"/>
          <a:srcRect t="7918" b="17361"/>
          <a:stretch/>
        </p:blipFill>
        <p:spPr>
          <a:xfrm>
            <a:off x="1591962" y="933960"/>
            <a:ext cx="5833382" cy="4224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3620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AB55164-93FD-4BA1-8BCB-A6343EDBAD87}"/>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3" name="Slide Number Placeholder 2">
            <a:extLst>
              <a:ext uri="{FF2B5EF4-FFF2-40B4-BE49-F238E27FC236}">
                <a16:creationId xmlns:a16="http://schemas.microsoft.com/office/drawing/2014/main" id="{A66773BC-C86C-4092-A819-920FD7DEFF18}"/>
              </a:ext>
            </a:extLst>
          </p:cNvPr>
          <p:cNvSpPr>
            <a:spLocks noGrp="1"/>
          </p:cNvSpPr>
          <p:nvPr>
            <p:ph type="sldNum" sz="quarter" idx="12"/>
          </p:nvPr>
        </p:nvSpPr>
        <p:spPr/>
        <p:txBody>
          <a:bodyPr/>
          <a:lstStyle/>
          <a:p>
            <a:fld id="{AFBC034E-ACCC-4B1D-A181-8A8AEE407FC0}" type="slidenum">
              <a:rPr lang="en-US" smtClean="0"/>
              <a:t>21</a:t>
            </a:fld>
            <a:endParaRPr lang="en-US" dirty="0"/>
          </a:p>
        </p:txBody>
      </p:sp>
      <p:sp>
        <p:nvSpPr>
          <p:cNvPr id="4" name="Title 3">
            <a:extLst>
              <a:ext uri="{FF2B5EF4-FFF2-40B4-BE49-F238E27FC236}">
                <a16:creationId xmlns:a16="http://schemas.microsoft.com/office/drawing/2014/main" id="{DD8BD16A-35A7-4711-B531-3C843B9AC940}"/>
              </a:ext>
            </a:extLst>
          </p:cNvPr>
          <p:cNvSpPr>
            <a:spLocks noGrp="1"/>
          </p:cNvSpPr>
          <p:nvPr>
            <p:ph type="title"/>
          </p:nvPr>
        </p:nvSpPr>
        <p:spPr/>
        <p:txBody>
          <a:bodyPr>
            <a:normAutofit fontScale="90000"/>
          </a:bodyPr>
          <a:lstStyle/>
          <a:p>
            <a:r>
              <a:rPr lang="en-US" dirty="0"/>
              <a:t>View Supervisor Information</a:t>
            </a:r>
          </a:p>
        </p:txBody>
      </p:sp>
      <p:sp>
        <p:nvSpPr>
          <p:cNvPr id="6" name="Rectangle 5">
            <a:extLst>
              <a:ext uri="{FF2B5EF4-FFF2-40B4-BE49-F238E27FC236}">
                <a16:creationId xmlns:a16="http://schemas.microsoft.com/office/drawing/2014/main" id="{9BC82505-E07C-485A-9E85-A293CCD292BF}"/>
              </a:ext>
            </a:extLst>
          </p:cNvPr>
          <p:cNvSpPr/>
          <p:nvPr/>
        </p:nvSpPr>
        <p:spPr>
          <a:xfrm>
            <a:off x="1352656" y="5190429"/>
            <a:ext cx="6072688" cy="584775"/>
          </a:xfrm>
          <a:prstGeom prst="rect">
            <a:avLst/>
          </a:prstGeom>
        </p:spPr>
        <p:txBody>
          <a:bodyPr wrap="square">
            <a:spAutoFit/>
          </a:bodyPr>
          <a:lstStyle/>
          <a:p>
            <a:pPr marL="285750" lvl="0" indent="-285750" defTabSz="457200">
              <a:spcBef>
                <a:spcPct val="0"/>
              </a:spcBef>
              <a:buClr>
                <a:schemeClr val="accent2">
                  <a:lumMod val="75000"/>
                </a:schemeClr>
              </a:buClr>
              <a:buSzPct val="80000"/>
              <a:buFont typeface="Wingdings" panose="05000000000000000000" pitchFamily="2" charset="2"/>
              <a:buChar char="Ø"/>
            </a:pPr>
            <a:r>
              <a:rPr lang="en-US" altLang="en-US" sz="1600" dirty="0">
                <a:solidFill>
                  <a:srgbClr val="000000"/>
                </a:solidFill>
                <a:cs typeface="Arial" panose="020B0604020202020204" pitchFamily="34" charset="0"/>
              </a:rPr>
              <a:t>To view an employee’s Primary &amp; Secondary Supervisor information, click on the ‘Supervisors’ tab.</a:t>
            </a:r>
          </a:p>
        </p:txBody>
      </p:sp>
      <p:pic>
        <p:nvPicPr>
          <p:cNvPr id="7" name="Picture 6">
            <a:extLst>
              <a:ext uri="{FF2B5EF4-FFF2-40B4-BE49-F238E27FC236}">
                <a16:creationId xmlns:a16="http://schemas.microsoft.com/office/drawing/2014/main" id="{78AFFC32-9EDC-4AC2-A782-0CEC8AE0FD21}"/>
              </a:ext>
            </a:extLst>
          </p:cNvPr>
          <p:cNvPicPr>
            <a:picLocks noChangeAspect="1"/>
          </p:cNvPicPr>
          <p:nvPr/>
        </p:nvPicPr>
        <p:blipFill rotWithShape="1">
          <a:blip r:embed="rId2"/>
          <a:srcRect t="8056" b="15789"/>
          <a:stretch/>
        </p:blipFill>
        <p:spPr>
          <a:xfrm>
            <a:off x="1560075" y="957330"/>
            <a:ext cx="5288400" cy="3974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37742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AB55164-93FD-4BA1-8BCB-A6343EDBAD87}"/>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3" name="Slide Number Placeholder 2">
            <a:extLst>
              <a:ext uri="{FF2B5EF4-FFF2-40B4-BE49-F238E27FC236}">
                <a16:creationId xmlns:a16="http://schemas.microsoft.com/office/drawing/2014/main" id="{A66773BC-C86C-4092-A819-920FD7DEFF18}"/>
              </a:ext>
            </a:extLst>
          </p:cNvPr>
          <p:cNvSpPr>
            <a:spLocks noGrp="1"/>
          </p:cNvSpPr>
          <p:nvPr>
            <p:ph type="sldNum" sz="quarter" idx="12"/>
          </p:nvPr>
        </p:nvSpPr>
        <p:spPr/>
        <p:txBody>
          <a:bodyPr/>
          <a:lstStyle/>
          <a:p>
            <a:fld id="{AFBC034E-ACCC-4B1D-A181-8A8AEE407FC0}" type="slidenum">
              <a:rPr lang="en-US" smtClean="0"/>
              <a:t>22</a:t>
            </a:fld>
            <a:endParaRPr lang="en-US" dirty="0"/>
          </a:p>
        </p:txBody>
      </p:sp>
      <p:sp>
        <p:nvSpPr>
          <p:cNvPr id="4" name="Title 3">
            <a:extLst>
              <a:ext uri="{FF2B5EF4-FFF2-40B4-BE49-F238E27FC236}">
                <a16:creationId xmlns:a16="http://schemas.microsoft.com/office/drawing/2014/main" id="{DD8BD16A-35A7-4711-B531-3C843B9AC940}"/>
              </a:ext>
            </a:extLst>
          </p:cNvPr>
          <p:cNvSpPr>
            <a:spLocks noGrp="1"/>
          </p:cNvSpPr>
          <p:nvPr>
            <p:ph type="title"/>
          </p:nvPr>
        </p:nvSpPr>
        <p:spPr/>
        <p:txBody>
          <a:bodyPr>
            <a:normAutofit fontScale="90000"/>
          </a:bodyPr>
          <a:lstStyle/>
          <a:p>
            <a:r>
              <a:rPr lang="en-US" dirty="0"/>
              <a:t>View Account Information</a:t>
            </a:r>
          </a:p>
        </p:txBody>
      </p:sp>
      <p:sp>
        <p:nvSpPr>
          <p:cNvPr id="6" name="Rectangle 5">
            <a:extLst>
              <a:ext uri="{FF2B5EF4-FFF2-40B4-BE49-F238E27FC236}">
                <a16:creationId xmlns:a16="http://schemas.microsoft.com/office/drawing/2014/main" id="{9BC82505-E07C-485A-9E85-A293CCD292BF}"/>
              </a:ext>
            </a:extLst>
          </p:cNvPr>
          <p:cNvSpPr/>
          <p:nvPr/>
        </p:nvSpPr>
        <p:spPr>
          <a:xfrm>
            <a:off x="1449497" y="5405200"/>
            <a:ext cx="6564697" cy="338554"/>
          </a:xfrm>
          <a:prstGeom prst="rect">
            <a:avLst/>
          </a:prstGeom>
        </p:spPr>
        <p:txBody>
          <a:bodyPr wrap="square">
            <a:spAutoFit/>
          </a:bodyPr>
          <a:lstStyle/>
          <a:p>
            <a:pPr marL="285750" indent="-285750">
              <a:spcBef>
                <a:spcPct val="0"/>
              </a:spcBef>
              <a:buClr>
                <a:schemeClr val="accent2">
                  <a:lumMod val="75000"/>
                </a:schemeClr>
              </a:buClr>
              <a:buSzPct val="80000"/>
              <a:buFont typeface="Wingdings" panose="05000000000000000000" pitchFamily="2" charset="2"/>
              <a:buChar char="Ø"/>
            </a:pPr>
            <a:r>
              <a:rPr lang="en-US" altLang="en-US" sz="1600" dirty="0">
                <a:solidFill>
                  <a:srgbClr val="000000"/>
                </a:solidFill>
                <a:cs typeface="Arial" panose="020B0604020202020204" pitchFamily="34" charset="0"/>
              </a:rPr>
              <a:t>To view an employee’s Account information, click on the ‘Accounts’ tab.</a:t>
            </a:r>
          </a:p>
        </p:txBody>
      </p:sp>
      <p:pic>
        <p:nvPicPr>
          <p:cNvPr id="7" name="Picture 6">
            <a:extLst>
              <a:ext uri="{FF2B5EF4-FFF2-40B4-BE49-F238E27FC236}">
                <a16:creationId xmlns:a16="http://schemas.microsoft.com/office/drawing/2014/main" id="{DDB529BC-E15F-4369-90D2-73A580B3E5DC}"/>
              </a:ext>
            </a:extLst>
          </p:cNvPr>
          <p:cNvPicPr>
            <a:picLocks noChangeAspect="1"/>
          </p:cNvPicPr>
          <p:nvPr/>
        </p:nvPicPr>
        <p:blipFill rotWithShape="1">
          <a:blip r:embed="rId2"/>
          <a:srcRect t="7500" b="15000"/>
          <a:stretch/>
        </p:blipFill>
        <p:spPr>
          <a:xfrm>
            <a:off x="1748686" y="992264"/>
            <a:ext cx="5646628" cy="4241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63345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991516D-6753-4472-AF0D-A981E5E8E456}"/>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3" name="Slide Number Placeholder 2">
            <a:extLst>
              <a:ext uri="{FF2B5EF4-FFF2-40B4-BE49-F238E27FC236}">
                <a16:creationId xmlns:a16="http://schemas.microsoft.com/office/drawing/2014/main" id="{F130FEF8-3A16-4928-9291-F7BC275963C1}"/>
              </a:ext>
            </a:extLst>
          </p:cNvPr>
          <p:cNvSpPr>
            <a:spLocks noGrp="1"/>
          </p:cNvSpPr>
          <p:nvPr>
            <p:ph type="sldNum" sz="quarter" idx="12"/>
          </p:nvPr>
        </p:nvSpPr>
        <p:spPr/>
        <p:txBody>
          <a:bodyPr/>
          <a:lstStyle/>
          <a:p>
            <a:fld id="{AFBC034E-ACCC-4B1D-A181-8A8AEE407FC0}" type="slidenum">
              <a:rPr lang="en-US" smtClean="0"/>
              <a:t>23</a:t>
            </a:fld>
            <a:endParaRPr lang="en-US" dirty="0"/>
          </a:p>
        </p:txBody>
      </p:sp>
      <p:sp>
        <p:nvSpPr>
          <p:cNvPr id="4" name="Title 3">
            <a:extLst>
              <a:ext uri="{FF2B5EF4-FFF2-40B4-BE49-F238E27FC236}">
                <a16:creationId xmlns:a16="http://schemas.microsoft.com/office/drawing/2014/main" id="{8C7CD027-1A52-4F7F-8DC3-CA428F2036BF}"/>
              </a:ext>
            </a:extLst>
          </p:cNvPr>
          <p:cNvSpPr>
            <a:spLocks noGrp="1"/>
          </p:cNvSpPr>
          <p:nvPr>
            <p:ph type="title"/>
          </p:nvPr>
        </p:nvSpPr>
        <p:spPr/>
        <p:txBody>
          <a:bodyPr>
            <a:normAutofit fontScale="90000"/>
          </a:bodyPr>
          <a:lstStyle/>
          <a:p>
            <a:r>
              <a:rPr lang="en-US" dirty="0"/>
              <a:t>View Timesheet Notes &amp; Audit History</a:t>
            </a:r>
          </a:p>
        </p:txBody>
      </p:sp>
      <p:sp>
        <p:nvSpPr>
          <p:cNvPr id="6" name="Rectangle 5">
            <a:extLst>
              <a:ext uri="{FF2B5EF4-FFF2-40B4-BE49-F238E27FC236}">
                <a16:creationId xmlns:a16="http://schemas.microsoft.com/office/drawing/2014/main" id="{17C7C53A-358A-4056-8CAA-840372D570E2}"/>
              </a:ext>
            </a:extLst>
          </p:cNvPr>
          <p:cNvSpPr/>
          <p:nvPr/>
        </p:nvSpPr>
        <p:spPr>
          <a:xfrm>
            <a:off x="722925" y="5571843"/>
            <a:ext cx="7912017" cy="338554"/>
          </a:xfrm>
          <a:prstGeom prst="rect">
            <a:avLst/>
          </a:prstGeom>
        </p:spPr>
        <p:txBody>
          <a:bodyPr wrap="square">
            <a:spAutoFit/>
          </a:bodyPr>
          <a:lstStyle/>
          <a:p>
            <a:pPr marL="285750" lvl="0" indent="-285750" defTabSz="457200">
              <a:spcBef>
                <a:spcPct val="0"/>
              </a:spcBef>
              <a:buClr>
                <a:schemeClr val="accent2">
                  <a:lumMod val="75000"/>
                </a:schemeClr>
              </a:buClr>
              <a:buSzPct val="80000"/>
              <a:buFont typeface="Wingdings" panose="05000000000000000000" pitchFamily="2" charset="2"/>
              <a:buChar char="Ø"/>
            </a:pPr>
            <a:r>
              <a:rPr lang="en-US" altLang="en-US" sz="1600" dirty="0">
                <a:solidFill>
                  <a:srgbClr val="000000"/>
                </a:solidFill>
                <a:cs typeface="Arial" panose="020B0604020202020204" pitchFamily="34" charset="0"/>
              </a:rPr>
              <a:t>To view an employee’s notes on the applicable timesheet, click on the ‘Notes’ tab.</a:t>
            </a:r>
          </a:p>
        </p:txBody>
      </p:sp>
      <p:pic>
        <p:nvPicPr>
          <p:cNvPr id="5" name="Picture 4">
            <a:extLst>
              <a:ext uri="{FF2B5EF4-FFF2-40B4-BE49-F238E27FC236}">
                <a16:creationId xmlns:a16="http://schemas.microsoft.com/office/drawing/2014/main" id="{DAA6CB47-DCB3-4522-8CCE-26C36BEB6D39}"/>
              </a:ext>
            </a:extLst>
          </p:cNvPr>
          <p:cNvPicPr>
            <a:picLocks noChangeAspect="1"/>
          </p:cNvPicPr>
          <p:nvPr/>
        </p:nvPicPr>
        <p:blipFill rotWithShape="1">
          <a:blip r:embed="rId2"/>
          <a:srcRect t="6944" b="12778"/>
          <a:stretch/>
        </p:blipFill>
        <p:spPr>
          <a:xfrm>
            <a:off x="1902250" y="1005024"/>
            <a:ext cx="5079575" cy="4454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82091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041E9F2-E4C1-4DDA-95EC-475BEE82A270}"/>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3" name="Slide Number Placeholder 2">
            <a:extLst>
              <a:ext uri="{FF2B5EF4-FFF2-40B4-BE49-F238E27FC236}">
                <a16:creationId xmlns:a16="http://schemas.microsoft.com/office/drawing/2014/main" id="{86AFEA04-B487-482E-A598-A308E0320D1B}"/>
              </a:ext>
            </a:extLst>
          </p:cNvPr>
          <p:cNvSpPr>
            <a:spLocks noGrp="1"/>
          </p:cNvSpPr>
          <p:nvPr>
            <p:ph type="sldNum" sz="quarter" idx="12"/>
          </p:nvPr>
        </p:nvSpPr>
        <p:spPr/>
        <p:txBody>
          <a:bodyPr/>
          <a:lstStyle/>
          <a:p>
            <a:fld id="{AFBC034E-ACCC-4B1D-A181-8A8AEE407FC0}" type="slidenum">
              <a:rPr lang="en-US" smtClean="0"/>
              <a:t>24</a:t>
            </a:fld>
            <a:endParaRPr lang="en-US" dirty="0"/>
          </a:p>
        </p:txBody>
      </p:sp>
      <p:sp>
        <p:nvSpPr>
          <p:cNvPr id="4" name="Title 3">
            <a:extLst>
              <a:ext uri="{FF2B5EF4-FFF2-40B4-BE49-F238E27FC236}">
                <a16:creationId xmlns:a16="http://schemas.microsoft.com/office/drawing/2014/main" id="{B8411EBA-9E56-4438-8CAB-1F0BD12B93A8}"/>
              </a:ext>
            </a:extLst>
          </p:cNvPr>
          <p:cNvSpPr>
            <a:spLocks noGrp="1"/>
          </p:cNvSpPr>
          <p:nvPr>
            <p:ph type="title"/>
          </p:nvPr>
        </p:nvSpPr>
        <p:spPr/>
        <p:txBody>
          <a:bodyPr>
            <a:normAutofit fontScale="90000"/>
          </a:bodyPr>
          <a:lstStyle/>
          <a:p>
            <a:r>
              <a:rPr lang="en-US" dirty="0"/>
              <a:t>Approve Additional Timesheets</a:t>
            </a:r>
          </a:p>
        </p:txBody>
      </p:sp>
      <p:sp>
        <p:nvSpPr>
          <p:cNvPr id="6" name="Rectangle 5">
            <a:extLst>
              <a:ext uri="{FF2B5EF4-FFF2-40B4-BE49-F238E27FC236}">
                <a16:creationId xmlns:a16="http://schemas.microsoft.com/office/drawing/2014/main" id="{E1E5B054-BEE4-4D77-9507-0372793C5974}"/>
              </a:ext>
            </a:extLst>
          </p:cNvPr>
          <p:cNvSpPr/>
          <p:nvPr/>
        </p:nvSpPr>
        <p:spPr>
          <a:xfrm>
            <a:off x="715789" y="4248504"/>
            <a:ext cx="7912017" cy="830997"/>
          </a:xfrm>
          <a:prstGeom prst="rect">
            <a:avLst/>
          </a:prstGeom>
        </p:spPr>
        <p:txBody>
          <a:bodyPr wrap="square">
            <a:spAutoFit/>
          </a:bodyPr>
          <a:lstStyle/>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600" dirty="0">
                <a:solidFill>
                  <a:srgbClr val="000000"/>
                </a:solidFill>
                <a:cs typeface="Arial" panose="020B0604020202020204" pitchFamily="34" charset="0"/>
              </a:rPr>
              <a:t>Click ‘</a:t>
            </a:r>
            <a:r>
              <a:rPr lang="en-US" altLang="en-US" sz="1600" b="1" dirty="0">
                <a:solidFill>
                  <a:srgbClr val="000000"/>
                </a:solidFill>
                <a:cs typeface="Arial" panose="020B0604020202020204" pitchFamily="34" charset="0"/>
              </a:rPr>
              <a:t>Go to my To-Do List</a:t>
            </a:r>
            <a:r>
              <a:rPr lang="en-US" altLang="en-US" sz="1600" dirty="0">
                <a:solidFill>
                  <a:srgbClr val="000000"/>
                </a:solidFill>
                <a:cs typeface="Arial" panose="020B0604020202020204" pitchFamily="34" charset="0"/>
              </a:rPr>
              <a:t>’  to review other timesheets.</a:t>
            </a:r>
          </a:p>
          <a:p>
            <a:pPr marL="285750" lvl="0" indent="-285750" defTabSz="457200">
              <a:spcBef>
                <a:spcPct val="0"/>
              </a:spcBef>
              <a:buClr>
                <a:schemeClr val="accent2">
                  <a:lumMod val="75000"/>
                </a:schemeClr>
              </a:buClr>
              <a:buSzPct val="80000"/>
              <a:buFont typeface="Wingdings" panose="05000000000000000000" pitchFamily="2" charset="2"/>
              <a:buChar char="Ø"/>
            </a:pPr>
            <a:endParaRPr lang="en-US" altLang="en-US" sz="1600" dirty="0">
              <a:solidFill>
                <a:srgbClr val="000000"/>
              </a:solidFill>
              <a:cs typeface="Arial" panose="020B0604020202020204" pitchFamily="34" charset="0"/>
            </a:endParaRPr>
          </a:p>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600" dirty="0">
                <a:solidFill>
                  <a:srgbClr val="000000"/>
                </a:solidFill>
                <a:cs typeface="Arial" panose="020B0604020202020204" pitchFamily="34" charset="0"/>
              </a:rPr>
              <a:t>To view the Supervisor Control Panel, click ‘</a:t>
            </a:r>
            <a:r>
              <a:rPr lang="en-US" altLang="en-US" sz="1600" b="1" dirty="0">
                <a:solidFill>
                  <a:srgbClr val="000000"/>
                </a:solidFill>
                <a:cs typeface="Arial" panose="020B0604020202020204" pitchFamily="34" charset="0"/>
              </a:rPr>
              <a:t>Go to my Control Panel</a:t>
            </a:r>
            <a:r>
              <a:rPr lang="en-US" altLang="en-US" sz="1600" dirty="0">
                <a:solidFill>
                  <a:srgbClr val="000000"/>
                </a:solidFill>
                <a:cs typeface="Arial" panose="020B0604020202020204" pitchFamily="34" charset="0"/>
              </a:rPr>
              <a:t>.’</a:t>
            </a:r>
          </a:p>
        </p:txBody>
      </p:sp>
      <p:pic>
        <p:nvPicPr>
          <p:cNvPr id="5" name="Picture 4">
            <a:extLst>
              <a:ext uri="{FF2B5EF4-FFF2-40B4-BE49-F238E27FC236}">
                <a16:creationId xmlns:a16="http://schemas.microsoft.com/office/drawing/2014/main" id="{A27C7C38-7E91-4378-818D-11B61CEE3512}"/>
              </a:ext>
            </a:extLst>
          </p:cNvPr>
          <p:cNvPicPr>
            <a:picLocks noChangeAspect="1"/>
          </p:cNvPicPr>
          <p:nvPr/>
        </p:nvPicPr>
        <p:blipFill rotWithShape="1">
          <a:blip r:embed="rId2"/>
          <a:srcRect r="32918" b="19057"/>
          <a:stretch/>
        </p:blipFill>
        <p:spPr>
          <a:xfrm>
            <a:off x="838200" y="1279342"/>
            <a:ext cx="5124450" cy="2492558"/>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9497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11" y="5074919"/>
            <a:ext cx="8193783" cy="1187143"/>
          </a:xfrm>
        </p:spPr>
        <p:txBody>
          <a:bodyPr vert="horz" lIns="91440" tIns="45720" rIns="91440" bIns="45720" rtlCol="0" anchor="b">
            <a:normAutofit/>
          </a:bodyPr>
          <a:lstStyle/>
          <a:p>
            <a:r>
              <a:rPr lang="en-US" sz="4400" dirty="0">
                <a:latin typeface="+mn-lt"/>
              </a:rPr>
              <a:t>Timesheet Control Panel </a:t>
            </a:r>
          </a:p>
        </p:txBody>
      </p:sp>
      <p:pic>
        <p:nvPicPr>
          <p:cNvPr id="11" name="Picture 10" descr="A finger pointing on a tablet with green neon lights">
            <a:extLst>
              <a:ext uri="{FF2B5EF4-FFF2-40B4-BE49-F238E27FC236}">
                <a16:creationId xmlns:a16="http://schemas.microsoft.com/office/drawing/2014/main" id="{E2FA7D0A-FC9F-4093-BEFD-7038FE4311FB}"/>
              </a:ext>
            </a:extLst>
          </p:cNvPr>
          <p:cNvPicPr>
            <a:picLocks noChangeAspect="1"/>
          </p:cNvPicPr>
          <p:nvPr/>
        </p:nvPicPr>
        <p:blipFill rotWithShape="1">
          <a:blip r:embed="rId2" cstate="print">
            <a:alphaModFix amt="70000"/>
            <a:extLst>
              <a:ext uri="{28A0092B-C50C-407E-A947-70E740481C1C}">
                <a14:useLocalDpi xmlns:a14="http://schemas.microsoft.com/office/drawing/2010/main" val="0"/>
              </a:ext>
            </a:extLst>
          </a:blip>
          <a:srcRect t="19170"/>
          <a:stretch/>
        </p:blipFill>
        <p:spPr>
          <a:xfrm>
            <a:off x="12" y="10"/>
            <a:ext cx="9143989" cy="4915066"/>
          </a:xfrm>
          <a:prstGeom prst="rect">
            <a:avLst/>
          </a:prstGeom>
          <a:noFill/>
        </p:spPr>
      </p:pic>
      <p:sp>
        <p:nvSpPr>
          <p:cNvPr id="9" name="Footer Placeholder 3">
            <a:extLst>
              <a:ext uri="{FF2B5EF4-FFF2-40B4-BE49-F238E27FC236}">
                <a16:creationId xmlns:a16="http://schemas.microsoft.com/office/drawing/2014/main" id="{08F4A06C-6F99-4573-A8D9-0A422397382A}"/>
              </a:ext>
            </a:extLst>
          </p:cNvPr>
          <p:cNvSpPr>
            <a:spLocks noGrp="1"/>
          </p:cNvSpPr>
          <p:nvPr>
            <p:ph type="ftr" sz="quarter" idx="11"/>
          </p:nvPr>
        </p:nvSpPr>
        <p:spPr>
          <a:xfrm>
            <a:off x="2764639" y="6459786"/>
            <a:ext cx="3617103" cy="365125"/>
          </a:xfrm>
        </p:spPr>
        <p:txBody>
          <a:bodyPr vert="horz" lIns="91440" tIns="45720" rIns="91440" bIns="45720" rtlCol="0" anchor="ctr">
            <a:normAutofit/>
          </a:bodyPr>
          <a:lstStyle/>
          <a:p>
            <a:pPr>
              <a:lnSpc>
                <a:spcPct val="90000"/>
              </a:lnSpc>
              <a:spcAft>
                <a:spcPts val="600"/>
              </a:spcAft>
            </a:pPr>
            <a:r>
              <a:rPr lang="en-US" kern="1200"/>
              <a:t>NGWeb Solutions, LLC - Confidential and  Proprietary - Do not share without permission</a:t>
            </a:r>
          </a:p>
        </p:txBody>
      </p:sp>
      <p:sp>
        <p:nvSpPr>
          <p:cNvPr id="17" name="Slide Number Placeholder 5">
            <a:extLst>
              <a:ext uri="{FF2B5EF4-FFF2-40B4-BE49-F238E27FC236}">
                <a16:creationId xmlns:a16="http://schemas.microsoft.com/office/drawing/2014/main" id="{B5EA03D8-01BC-45B2-90EF-D158322F3511}"/>
              </a:ext>
            </a:extLst>
          </p:cNvPr>
          <p:cNvSpPr>
            <a:spLocks noGrp="1"/>
          </p:cNvSpPr>
          <p:nvPr>
            <p:ph type="sldNum" sz="quarter" idx="12"/>
          </p:nvPr>
        </p:nvSpPr>
        <p:spPr>
          <a:xfrm>
            <a:off x="7425344" y="6459786"/>
            <a:ext cx="984019" cy="365125"/>
          </a:xfrm>
        </p:spPr>
        <p:txBody>
          <a:bodyPr anchor="ctr">
            <a:normAutofit/>
          </a:bodyPr>
          <a:lstStyle/>
          <a:p>
            <a:pPr>
              <a:spcAft>
                <a:spcPts val="600"/>
              </a:spcAft>
            </a:pPr>
            <a:fld id="{AFBC034E-ACCC-4B1D-A181-8A8AEE407FC0}" type="slidenum">
              <a:rPr lang="en-US" smtClean="0"/>
              <a:pPr>
                <a:spcAft>
                  <a:spcPts val="600"/>
                </a:spcAft>
              </a:pPr>
              <a:t>25</a:t>
            </a:fld>
            <a:endParaRPr lang="en-US"/>
          </a:p>
        </p:txBody>
      </p:sp>
    </p:spTree>
    <p:extLst>
      <p:ext uri="{BB962C8B-B14F-4D97-AF65-F5344CB8AC3E}">
        <p14:creationId xmlns:p14="http://schemas.microsoft.com/office/powerpoint/2010/main" val="916946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2D52B7-475F-4DF3-832B-87200C885A28}"/>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3" name="Slide Number Placeholder 2">
            <a:extLst>
              <a:ext uri="{FF2B5EF4-FFF2-40B4-BE49-F238E27FC236}">
                <a16:creationId xmlns:a16="http://schemas.microsoft.com/office/drawing/2014/main" id="{663F43F9-60D1-48CA-8750-F1F930506320}"/>
              </a:ext>
            </a:extLst>
          </p:cNvPr>
          <p:cNvSpPr>
            <a:spLocks noGrp="1"/>
          </p:cNvSpPr>
          <p:nvPr>
            <p:ph type="sldNum" sz="quarter" idx="12"/>
          </p:nvPr>
        </p:nvSpPr>
        <p:spPr/>
        <p:txBody>
          <a:bodyPr/>
          <a:lstStyle/>
          <a:p>
            <a:fld id="{AFBC034E-ACCC-4B1D-A181-8A8AEE407FC0}" type="slidenum">
              <a:rPr lang="en-US" smtClean="0"/>
              <a:t>26</a:t>
            </a:fld>
            <a:endParaRPr lang="en-US" dirty="0"/>
          </a:p>
        </p:txBody>
      </p:sp>
      <p:sp>
        <p:nvSpPr>
          <p:cNvPr id="4" name="Title 3">
            <a:extLst>
              <a:ext uri="{FF2B5EF4-FFF2-40B4-BE49-F238E27FC236}">
                <a16:creationId xmlns:a16="http://schemas.microsoft.com/office/drawing/2014/main" id="{FEA5C3ED-E316-4277-82D4-A4D25EDA2F73}"/>
              </a:ext>
            </a:extLst>
          </p:cNvPr>
          <p:cNvSpPr>
            <a:spLocks noGrp="1"/>
          </p:cNvSpPr>
          <p:nvPr>
            <p:ph type="title"/>
          </p:nvPr>
        </p:nvSpPr>
        <p:spPr/>
        <p:txBody>
          <a:bodyPr>
            <a:normAutofit fontScale="90000"/>
          </a:bodyPr>
          <a:lstStyle/>
          <a:p>
            <a:r>
              <a:rPr lang="en-US" dirty="0"/>
              <a:t>Timesheet Control Panel</a:t>
            </a:r>
          </a:p>
        </p:txBody>
      </p:sp>
      <p:sp>
        <p:nvSpPr>
          <p:cNvPr id="8" name="Rectangle 7">
            <a:extLst>
              <a:ext uri="{FF2B5EF4-FFF2-40B4-BE49-F238E27FC236}">
                <a16:creationId xmlns:a16="http://schemas.microsoft.com/office/drawing/2014/main" id="{D5222886-79D8-4A8D-8C31-DC23D2FC4092}"/>
              </a:ext>
            </a:extLst>
          </p:cNvPr>
          <p:cNvSpPr/>
          <p:nvPr/>
        </p:nvSpPr>
        <p:spPr>
          <a:xfrm>
            <a:off x="615991" y="5179602"/>
            <a:ext cx="7912017" cy="830997"/>
          </a:xfrm>
          <a:prstGeom prst="rect">
            <a:avLst/>
          </a:prstGeom>
        </p:spPr>
        <p:txBody>
          <a:bodyPr wrap="square">
            <a:spAutoFit/>
          </a:bodyPr>
          <a:lstStyle/>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600" dirty="0">
                <a:solidFill>
                  <a:srgbClr val="000000"/>
                </a:solidFill>
                <a:cs typeface="Arial" panose="020B0604020202020204" pitchFamily="34" charset="0"/>
              </a:rPr>
              <a:t>To access the Timesheet Control Panel, select ‘</a:t>
            </a:r>
            <a:r>
              <a:rPr lang="en-US" altLang="en-US" sz="1600" b="1" dirty="0">
                <a:solidFill>
                  <a:srgbClr val="000000"/>
                </a:solidFill>
                <a:cs typeface="Arial" panose="020B0604020202020204" pitchFamily="34" charset="0"/>
              </a:rPr>
              <a:t>Timesheet Control Panel</a:t>
            </a:r>
            <a:r>
              <a:rPr lang="en-US" altLang="en-US" sz="1600" dirty="0">
                <a:solidFill>
                  <a:srgbClr val="000000"/>
                </a:solidFill>
                <a:cs typeface="Arial" panose="020B0604020202020204" pitchFamily="34" charset="0"/>
              </a:rPr>
              <a:t>’ from the </a:t>
            </a:r>
            <a:r>
              <a:rPr lang="en-US" altLang="en-US" sz="1600" dirty="0" err="1">
                <a:solidFill>
                  <a:srgbClr val="000000"/>
                </a:solidFill>
                <a:cs typeface="Arial" panose="020B0604020202020204" pitchFamily="34" charset="0"/>
              </a:rPr>
              <a:t>TimesheetX</a:t>
            </a:r>
            <a:r>
              <a:rPr lang="en-US" altLang="en-US" sz="1600" dirty="0">
                <a:solidFill>
                  <a:srgbClr val="000000"/>
                </a:solidFill>
                <a:cs typeface="Arial" panose="020B0604020202020204" pitchFamily="34" charset="0"/>
              </a:rPr>
              <a:t> menu at the top of your screen.</a:t>
            </a:r>
          </a:p>
          <a:p>
            <a:pPr lvl="0" defTabSz="457200">
              <a:spcBef>
                <a:spcPct val="0"/>
              </a:spcBef>
              <a:buClr>
                <a:schemeClr val="accent2">
                  <a:lumMod val="75000"/>
                </a:schemeClr>
              </a:buClr>
              <a:buSzPct val="80000"/>
            </a:pPr>
            <a:endParaRPr lang="en-US" altLang="en-US" sz="1600" dirty="0">
              <a:solidFill>
                <a:srgbClr val="000000"/>
              </a:solidFill>
              <a:cs typeface="Arial" panose="020B0604020202020204" pitchFamily="34" charset="0"/>
            </a:endParaRPr>
          </a:p>
        </p:txBody>
      </p:sp>
      <p:pic>
        <p:nvPicPr>
          <p:cNvPr id="7" name="Picture 6">
            <a:extLst>
              <a:ext uri="{FF2B5EF4-FFF2-40B4-BE49-F238E27FC236}">
                <a16:creationId xmlns:a16="http://schemas.microsoft.com/office/drawing/2014/main" id="{AB5262C5-F695-F86E-022E-E5A34233AE07}"/>
              </a:ext>
            </a:extLst>
          </p:cNvPr>
          <p:cNvPicPr>
            <a:picLocks noChangeAspect="1"/>
          </p:cNvPicPr>
          <p:nvPr/>
        </p:nvPicPr>
        <p:blipFill>
          <a:blip r:embed="rId2"/>
          <a:stretch>
            <a:fillRect/>
          </a:stretch>
        </p:blipFill>
        <p:spPr>
          <a:xfrm>
            <a:off x="1229711" y="932477"/>
            <a:ext cx="6274676" cy="4135949"/>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86275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2D52B7-475F-4DF3-832B-87200C885A28}"/>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3" name="Slide Number Placeholder 2">
            <a:extLst>
              <a:ext uri="{FF2B5EF4-FFF2-40B4-BE49-F238E27FC236}">
                <a16:creationId xmlns:a16="http://schemas.microsoft.com/office/drawing/2014/main" id="{663F43F9-60D1-48CA-8750-F1F930506320}"/>
              </a:ext>
            </a:extLst>
          </p:cNvPr>
          <p:cNvSpPr>
            <a:spLocks noGrp="1"/>
          </p:cNvSpPr>
          <p:nvPr>
            <p:ph type="sldNum" sz="quarter" idx="12"/>
          </p:nvPr>
        </p:nvSpPr>
        <p:spPr/>
        <p:txBody>
          <a:bodyPr/>
          <a:lstStyle/>
          <a:p>
            <a:fld id="{AFBC034E-ACCC-4B1D-A181-8A8AEE407FC0}" type="slidenum">
              <a:rPr lang="en-US" smtClean="0"/>
              <a:t>27</a:t>
            </a:fld>
            <a:endParaRPr lang="en-US" dirty="0"/>
          </a:p>
        </p:txBody>
      </p:sp>
      <p:sp>
        <p:nvSpPr>
          <p:cNvPr id="4" name="Title 3">
            <a:extLst>
              <a:ext uri="{FF2B5EF4-FFF2-40B4-BE49-F238E27FC236}">
                <a16:creationId xmlns:a16="http://schemas.microsoft.com/office/drawing/2014/main" id="{FEA5C3ED-E316-4277-82D4-A4D25EDA2F73}"/>
              </a:ext>
            </a:extLst>
          </p:cNvPr>
          <p:cNvSpPr>
            <a:spLocks noGrp="1"/>
          </p:cNvSpPr>
          <p:nvPr>
            <p:ph type="title"/>
          </p:nvPr>
        </p:nvSpPr>
        <p:spPr/>
        <p:txBody>
          <a:bodyPr>
            <a:normAutofit fontScale="90000"/>
          </a:bodyPr>
          <a:lstStyle/>
          <a:p>
            <a:r>
              <a:rPr lang="en-US" dirty="0"/>
              <a:t>Timesheet Control Panel</a:t>
            </a:r>
          </a:p>
        </p:txBody>
      </p:sp>
      <p:sp>
        <p:nvSpPr>
          <p:cNvPr id="8" name="Rectangle 7">
            <a:extLst>
              <a:ext uri="{FF2B5EF4-FFF2-40B4-BE49-F238E27FC236}">
                <a16:creationId xmlns:a16="http://schemas.microsoft.com/office/drawing/2014/main" id="{D5222886-79D8-4A8D-8C31-DC23D2FC4092}"/>
              </a:ext>
            </a:extLst>
          </p:cNvPr>
          <p:cNvSpPr/>
          <p:nvPr/>
        </p:nvSpPr>
        <p:spPr>
          <a:xfrm>
            <a:off x="691665" y="4738167"/>
            <a:ext cx="7912017" cy="1323439"/>
          </a:xfrm>
          <a:prstGeom prst="rect">
            <a:avLst/>
          </a:prstGeom>
        </p:spPr>
        <p:txBody>
          <a:bodyPr wrap="square">
            <a:spAutoFit/>
          </a:bodyPr>
          <a:lstStyle/>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600" dirty="0">
                <a:solidFill>
                  <a:srgbClr val="000000"/>
                </a:solidFill>
                <a:cs typeface="Arial" panose="020B0604020202020204" pitchFamily="34" charset="0"/>
              </a:rPr>
              <a:t>On the Timesheet Control Panel you will have an overall view of your students, including awards, award balances, and timesheets. </a:t>
            </a:r>
          </a:p>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600" dirty="0">
                <a:solidFill>
                  <a:srgbClr val="000000"/>
                </a:solidFill>
                <a:cs typeface="Arial" panose="020B0604020202020204" pitchFamily="34" charset="0"/>
              </a:rPr>
              <a:t>If you have access to more than one department, you will be able to use the filter to search for your departments. </a:t>
            </a:r>
          </a:p>
          <a:p>
            <a:pPr lvl="0" defTabSz="457200">
              <a:spcBef>
                <a:spcPct val="0"/>
              </a:spcBef>
              <a:buClr>
                <a:schemeClr val="accent2">
                  <a:lumMod val="75000"/>
                </a:schemeClr>
              </a:buClr>
              <a:buSzPct val="80000"/>
            </a:pPr>
            <a:endParaRPr lang="en-US" altLang="en-US" sz="1600" dirty="0">
              <a:solidFill>
                <a:srgbClr val="000000"/>
              </a:solidFill>
              <a:cs typeface="Arial" panose="020B0604020202020204" pitchFamily="34" charset="0"/>
            </a:endParaRPr>
          </a:p>
        </p:txBody>
      </p:sp>
      <p:pic>
        <p:nvPicPr>
          <p:cNvPr id="6" name="Picture 5">
            <a:extLst>
              <a:ext uri="{FF2B5EF4-FFF2-40B4-BE49-F238E27FC236}">
                <a16:creationId xmlns:a16="http://schemas.microsoft.com/office/drawing/2014/main" id="{71238719-B205-AAB2-D2C9-925914C1AC67}"/>
              </a:ext>
            </a:extLst>
          </p:cNvPr>
          <p:cNvPicPr>
            <a:picLocks noChangeAspect="1"/>
          </p:cNvPicPr>
          <p:nvPr/>
        </p:nvPicPr>
        <p:blipFill>
          <a:blip r:embed="rId2"/>
          <a:stretch>
            <a:fillRect/>
          </a:stretch>
        </p:blipFill>
        <p:spPr>
          <a:xfrm>
            <a:off x="1414212" y="978051"/>
            <a:ext cx="6315576" cy="3631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8847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2D52B7-475F-4DF3-832B-87200C885A28}"/>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3" name="Slide Number Placeholder 2">
            <a:extLst>
              <a:ext uri="{FF2B5EF4-FFF2-40B4-BE49-F238E27FC236}">
                <a16:creationId xmlns:a16="http://schemas.microsoft.com/office/drawing/2014/main" id="{663F43F9-60D1-48CA-8750-F1F930506320}"/>
              </a:ext>
            </a:extLst>
          </p:cNvPr>
          <p:cNvSpPr>
            <a:spLocks noGrp="1"/>
          </p:cNvSpPr>
          <p:nvPr>
            <p:ph type="sldNum" sz="quarter" idx="12"/>
          </p:nvPr>
        </p:nvSpPr>
        <p:spPr/>
        <p:txBody>
          <a:bodyPr/>
          <a:lstStyle/>
          <a:p>
            <a:fld id="{AFBC034E-ACCC-4B1D-A181-8A8AEE407FC0}" type="slidenum">
              <a:rPr lang="en-US" smtClean="0"/>
              <a:t>28</a:t>
            </a:fld>
            <a:endParaRPr lang="en-US" dirty="0"/>
          </a:p>
        </p:txBody>
      </p:sp>
      <p:sp>
        <p:nvSpPr>
          <p:cNvPr id="4" name="Title 3">
            <a:extLst>
              <a:ext uri="{FF2B5EF4-FFF2-40B4-BE49-F238E27FC236}">
                <a16:creationId xmlns:a16="http://schemas.microsoft.com/office/drawing/2014/main" id="{FEA5C3ED-E316-4277-82D4-A4D25EDA2F73}"/>
              </a:ext>
            </a:extLst>
          </p:cNvPr>
          <p:cNvSpPr>
            <a:spLocks noGrp="1"/>
          </p:cNvSpPr>
          <p:nvPr>
            <p:ph type="title"/>
          </p:nvPr>
        </p:nvSpPr>
        <p:spPr/>
        <p:txBody>
          <a:bodyPr>
            <a:normAutofit fontScale="90000"/>
          </a:bodyPr>
          <a:lstStyle/>
          <a:p>
            <a:r>
              <a:rPr lang="en-US" dirty="0"/>
              <a:t>Timesheet Control Panel - Timesheets</a:t>
            </a:r>
          </a:p>
        </p:txBody>
      </p:sp>
      <p:sp>
        <p:nvSpPr>
          <p:cNvPr id="8" name="Rectangle 7">
            <a:extLst>
              <a:ext uri="{FF2B5EF4-FFF2-40B4-BE49-F238E27FC236}">
                <a16:creationId xmlns:a16="http://schemas.microsoft.com/office/drawing/2014/main" id="{D5222886-79D8-4A8D-8C31-DC23D2FC4092}"/>
              </a:ext>
            </a:extLst>
          </p:cNvPr>
          <p:cNvSpPr/>
          <p:nvPr/>
        </p:nvSpPr>
        <p:spPr>
          <a:xfrm>
            <a:off x="361483" y="3861604"/>
            <a:ext cx="8568106" cy="1569660"/>
          </a:xfrm>
          <a:prstGeom prst="rect">
            <a:avLst/>
          </a:prstGeom>
        </p:spPr>
        <p:txBody>
          <a:bodyPr wrap="square">
            <a:spAutoFit/>
          </a:bodyPr>
          <a:lstStyle/>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600" dirty="0">
                <a:solidFill>
                  <a:srgbClr val="000000"/>
                </a:solidFill>
                <a:cs typeface="Arial" panose="020B0604020202020204" pitchFamily="34" charset="0"/>
              </a:rPr>
              <a:t>Clicking ‘View Timesheets’ will provide a detail view of all the students’ timesheets. You may review individual timesheets by clicking the ‘</a:t>
            </a:r>
            <a:r>
              <a:rPr lang="en-US" altLang="en-US" sz="1600" b="1" dirty="0">
                <a:solidFill>
                  <a:srgbClr val="000000"/>
                </a:solidFill>
                <a:cs typeface="Arial" panose="020B0604020202020204" pitchFamily="34" charset="0"/>
              </a:rPr>
              <a:t>Go to time sheet</a:t>
            </a:r>
            <a:r>
              <a:rPr lang="en-US" altLang="en-US" sz="1600" dirty="0">
                <a:solidFill>
                  <a:srgbClr val="000000"/>
                </a:solidFill>
                <a:cs typeface="Arial" panose="020B0604020202020204" pitchFamily="34" charset="0"/>
              </a:rPr>
              <a:t>’ button. </a:t>
            </a:r>
          </a:p>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600" dirty="0">
                <a:solidFill>
                  <a:srgbClr val="000000"/>
                </a:solidFill>
                <a:cs typeface="Arial" panose="020B0604020202020204" pitchFamily="34" charset="0"/>
              </a:rPr>
              <a:t>If you see a ‘</a:t>
            </a:r>
            <a:r>
              <a:rPr lang="en-US" altLang="en-US" sz="1600" b="1" dirty="0">
                <a:solidFill>
                  <a:srgbClr val="000000"/>
                </a:solidFill>
                <a:cs typeface="Arial" panose="020B0604020202020204" pitchFamily="34" charset="0"/>
              </a:rPr>
              <a:t>Start Time Sheet</a:t>
            </a:r>
            <a:r>
              <a:rPr lang="en-US" altLang="en-US" sz="1600" dirty="0">
                <a:solidFill>
                  <a:srgbClr val="000000"/>
                </a:solidFill>
                <a:cs typeface="Arial" panose="020B0604020202020204" pitchFamily="34" charset="0"/>
              </a:rPr>
              <a:t>’ button, it means the students has not started the timesheet, do NOT click this button unless you need to take possession of the timesheet and enter time on behalf of the student. </a:t>
            </a:r>
          </a:p>
          <a:p>
            <a:pPr lvl="0" defTabSz="457200">
              <a:spcBef>
                <a:spcPct val="0"/>
              </a:spcBef>
              <a:buClr>
                <a:schemeClr val="accent2">
                  <a:lumMod val="75000"/>
                </a:schemeClr>
              </a:buClr>
              <a:buSzPct val="80000"/>
            </a:pPr>
            <a:endParaRPr lang="en-US" altLang="en-US" sz="1600" dirty="0">
              <a:solidFill>
                <a:srgbClr val="000000"/>
              </a:solidFill>
              <a:cs typeface="Arial" panose="020B0604020202020204" pitchFamily="34" charset="0"/>
            </a:endParaRPr>
          </a:p>
        </p:txBody>
      </p:sp>
      <p:pic>
        <p:nvPicPr>
          <p:cNvPr id="7" name="Picture 6">
            <a:extLst>
              <a:ext uri="{FF2B5EF4-FFF2-40B4-BE49-F238E27FC236}">
                <a16:creationId xmlns:a16="http://schemas.microsoft.com/office/drawing/2014/main" id="{0F5C4104-9222-63AD-F42B-BF44E8782399}"/>
              </a:ext>
            </a:extLst>
          </p:cNvPr>
          <p:cNvPicPr>
            <a:picLocks noChangeAspect="1"/>
          </p:cNvPicPr>
          <p:nvPr/>
        </p:nvPicPr>
        <p:blipFill>
          <a:blip r:embed="rId2"/>
          <a:stretch>
            <a:fillRect/>
          </a:stretch>
        </p:blipFill>
        <p:spPr>
          <a:xfrm>
            <a:off x="164873" y="914271"/>
            <a:ext cx="8814253" cy="25147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2094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11" y="5074919"/>
            <a:ext cx="8193783" cy="1187143"/>
          </a:xfrm>
        </p:spPr>
        <p:txBody>
          <a:bodyPr vert="horz" lIns="91440" tIns="45720" rIns="91440" bIns="45720" rtlCol="0" anchor="b">
            <a:normAutofit/>
          </a:bodyPr>
          <a:lstStyle/>
          <a:p>
            <a:r>
              <a:rPr lang="en-US" sz="4400" dirty="0">
                <a:latin typeface="+mn-lt"/>
              </a:rPr>
              <a:t>Search Students</a:t>
            </a:r>
          </a:p>
        </p:txBody>
      </p:sp>
      <p:pic>
        <p:nvPicPr>
          <p:cNvPr id="11" name="Picture 10" descr="Magnifying glasses on yellow backdrop">
            <a:extLst>
              <a:ext uri="{FF2B5EF4-FFF2-40B4-BE49-F238E27FC236}">
                <a16:creationId xmlns:a16="http://schemas.microsoft.com/office/drawing/2014/main" id="{E2FA7D0A-FC9F-4093-BEFD-7038FE4311FB}"/>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rcRect t="9734" b="9734"/>
          <a:stretch/>
        </p:blipFill>
        <p:spPr>
          <a:xfrm>
            <a:off x="12" y="10"/>
            <a:ext cx="9143989" cy="4915066"/>
          </a:xfrm>
          <a:prstGeom prst="rect">
            <a:avLst/>
          </a:prstGeom>
          <a:noFill/>
        </p:spPr>
      </p:pic>
      <p:sp>
        <p:nvSpPr>
          <p:cNvPr id="9" name="Footer Placeholder 3">
            <a:extLst>
              <a:ext uri="{FF2B5EF4-FFF2-40B4-BE49-F238E27FC236}">
                <a16:creationId xmlns:a16="http://schemas.microsoft.com/office/drawing/2014/main" id="{08F4A06C-6F99-4573-A8D9-0A422397382A}"/>
              </a:ext>
            </a:extLst>
          </p:cNvPr>
          <p:cNvSpPr>
            <a:spLocks noGrp="1"/>
          </p:cNvSpPr>
          <p:nvPr>
            <p:ph type="ftr" sz="quarter" idx="11"/>
          </p:nvPr>
        </p:nvSpPr>
        <p:spPr>
          <a:xfrm>
            <a:off x="2764639" y="6459786"/>
            <a:ext cx="3617103" cy="365125"/>
          </a:xfrm>
        </p:spPr>
        <p:txBody>
          <a:bodyPr vert="horz" lIns="91440" tIns="45720" rIns="91440" bIns="45720" rtlCol="0" anchor="ctr">
            <a:normAutofit/>
          </a:bodyPr>
          <a:lstStyle/>
          <a:p>
            <a:pPr>
              <a:lnSpc>
                <a:spcPct val="90000"/>
              </a:lnSpc>
              <a:spcAft>
                <a:spcPts val="600"/>
              </a:spcAft>
            </a:pPr>
            <a:r>
              <a:rPr lang="en-US" kern="1200"/>
              <a:t>NGWeb Solutions, LLC - Confidential and  Proprietary - Do not share without permission</a:t>
            </a:r>
          </a:p>
        </p:txBody>
      </p:sp>
      <p:sp>
        <p:nvSpPr>
          <p:cNvPr id="17" name="Slide Number Placeholder 5">
            <a:extLst>
              <a:ext uri="{FF2B5EF4-FFF2-40B4-BE49-F238E27FC236}">
                <a16:creationId xmlns:a16="http://schemas.microsoft.com/office/drawing/2014/main" id="{B5EA03D8-01BC-45B2-90EF-D158322F3511}"/>
              </a:ext>
            </a:extLst>
          </p:cNvPr>
          <p:cNvSpPr>
            <a:spLocks noGrp="1"/>
          </p:cNvSpPr>
          <p:nvPr>
            <p:ph type="sldNum" sz="quarter" idx="12"/>
          </p:nvPr>
        </p:nvSpPr>
        <p:spPr>
          <a:xfrm>
            <a:off x="7425344" y="6459786"/>
            <a:ext cx="984019" cy="365125"/>
          </a:xfrm>
        </p:spPr>
        <p:txBody>
          <a:bodyPr anchor="ctr">
            <a:normAutofit/>
          </a:bodyPr>
          <a:lstStyle/>
          <a:p>
            <a:pPr>
              <a:spcAft>
                <a:spcPts val="600"/>
              </a:spcAft>
            </a:pPr>
            <a:fld id="{AFBC034E-ACCC-4B1D-A181-8A8AEE407FC0}" type="slidenum">
              <a:rPr lang="en-US" smtClean="0"/>
              <a:pPr>
                <a:spcAft>
                  <a:spcPts val="600"/>
                </a:spcAft>
              </a:pPr>
              <a:t>29</a:t>
            </a:fld>
            <a:endParaRPr lang="en-US"/>
          </a:p>
        </p:txBody>
      </p:sp>
    </p:spTree>
    <p:extLst>
      <p:ext uri="{BB962C8B-B14F-4D97-AF65-F5344CB8AC3E}">
        <p14:creationId xmlns:p14="http://schemas.microsoft.com/office/powerpoint/2010/main" val="3855169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1">
            <a:extLst>
              <a:ext uri="{FF2B5EF4-FFF2-40B4-BE49-F238E27FC236}">
                <a16:creationId xmlns:a16="http://schemas.microsoft.com/office/drawing/2014/main" id="{479F7C4D-F9E4-4416-B6FE-470D9BCDF88A}"/>
              </a:ext>
            </a:extLst>
          </p:cNvPr>
          <p:cNvSpPr>
            <a:spLocks noGrp="1"/>
          </p:cNvSpPr>
          <p:nvPr>
            <p:ph type="ftr" sz="quarter" idx="11"/>
          </p:nvPr>
        </p:nvSpPr>
        <p:spPr/>
        <p:txBody>
          <a:bodyPr/>
          <a:lstStyle/>
          <a:p>
            <a:pPr>
              <a:spcAft>
                <a:spcPts val="600"/>
              </a:spcAft>
            </a:pPr>
            <a:r>
              <a:rPr lang="en-US" dirty="0"/>
              <a:t>NGWeb Solutions, LLC - Confidential and  Proprietary - Do not share without permission</a:t>
            </a:r>
          </a:p>
        </p:txBody>
      </p:sp>
      <p:sp>
        <p:nvSpPr>
          <p:cNvPr id="12" name="Slide Number Placeholder 2">
            <a:extLst>
              <a:ext uri="{FF2B5EF4-FFF2-40B4-BE49-F238E27FC236}">
                <a16:creationId xmlns:a16="http://schemas.microsoft.com/office/drawing/2014/main" id="{CD584CBC-3FD0-49C2-B133-8EF07CDDA4FA}"/>
              </a:ext>
            </a:extLst>
          </p:cNvPr>
          <p:cNvSpPr>
            <a:spLocks noGrp="1"/>
          </p:cNvSpPr>
          <p:nvPr>
            <p:ph type="sldNum" sz="quarter" idx="12"/>
          </p:nvPr>
        </p:nvSpPr>
        <p:spPr/>
        <p:txBody>
          <a:bodyPr/>
          <a:lstStyle/>
          <a:p>
            <a:pPr>
              <a:spcAft>
                <a:spcPts val="600"/>
              </a:spcAft>
            </a:pPr>
            <a:fld id="{AFBC034E-ACCC-4B1D-A181-8A8AEE407FC0}" type="slidenum">
              <a:rPr lang="en-US" smtClean="0"/>
              <a:pPr>
                <a:spcAft>
                  <a:spcPts val="600"/>
                </a:spcAft>
              </a:pPr>
              <a:t>3</a:t>
            </a:fld>
            <a:endParaRPr lang="en-US" dirty="0"/>
          </a:p>
        </p:txBody>
      </p:sp>
      <p:sp>
        <p:nvSpPr>
          <p:cNvPr id="3" name="Title 2">
            <a:extLst>
              <a:ext uri="{FF2B5EF4-FFF2-40B4-BE49-F238E27FC236}">
                <a16:creationId xmlns:a16="http://schemas.microsoft.com/office/drawing/2014/main" id="{599EE75D-3AFC-45E9-8227-ECA4199EF154}"/>
              </a:ext>
            </a:extLst>
          </p:cNvPr>
          <p:cNvSpPr>
            <a:spLocks noGrp="1"/>
          </p:cNvSpPr>
          <p:nvPr>
            <p:ph type="title"/>
          </p:nvPr>
        </p:nvSpPr>
        <p:spPr>
          <a:xfrm>
            <a:off x="202910" y="88911"/>
            <a:ext cx="8098536" cy="631375"/>
          </a:xfrm>
        </p:spPr>
        <p:txBody>
          <a:bodyPr vert="horz" lIns="91440" tIns="45720" rIns="91440" bIns="45720" rtlCol="0" anchor="b">
            <a:normAutofit fontScale="90000"/>
          </a:bodyPr>
          <a:lstStyle/>
          <a:p>
            <a:r>
              <a:rPr lang="en-US" dirty="0"/>
              <a:t>Next Gen Web Solutions</a:t>
            </a:r>
          </a:p>
        </p:txBody>
      </p:sp>
      <p:graphicFrame>
        <p:nvGraphicFramePr>
          <p:cNvPr id="5" name="Content Placeholder 1">
            <a:extLst>
              <a:ext uri="{FF2B5EF4-FFF2-40B4-BE49-F238E27FC236}">
                <a16:creationId xmlns:a16="http://schemas.microsoft.com/office/drawing/2014/main" id="{7D5273F5-AEC0-45EF-9E00-4F561783550F}"/>
              </a:ext>
            </a:extLst>
          </p:cNvPr>
          <p:cNvGraphicFramePr>
            <a:graphicFrameLocks noGrp="1"/>
          </p:cNvGraphicFramePr>
          <p:nvPr>
            <p:ph idx="4294967295"/>
            <p:extLst>
              <p:ext uri="{D42A27DB-BD31-4B8C-83A1-F6EECF244321}">
                <p14:modId xmlns:p14="http://schemas.microsoft.com/office/powerpoint/2010/main" val="1648377073"/>
              </p:ext>
            </p:extLst>
          </p:nvPr>
        </p:nvGraphicFramePr>
        <p:xfrm>
          <a:off x="620486" y="1082086"/>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4423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88E7BE3-F120-4336-8522-54574198EEEF}"/>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3" name="Slide Number Placeholder 2">
            <a:extLst>
              <a:ext uri="{FF2B5EF4-FFF2-40B4-BE49-F238E27FC236}">
                <a16:creationId xmlns:a16="http://schemas.microsoft.com/office/drawing/2014/main" id="{DD6A5159-64BA-403A-A851-E7377EC9933B}"/>
              </a:ext>
            </a:extLst>
          </p:cNvPr>
          <p:cNvSpPr>
            <a:spLocks noGrp="1"/>
          </p:cNvSpPr>
          <p:nvPr>
            <p:ph type="sldNum" sz="quarter" idx="12"/>
          </p:nvPr>
        </p:nvSpPr>
        <p:spPr/>
        <p:txBody>
          <a:bodyPr/>
          <a:lstStyle/>
          <a:p>
            <a:fld id="{AFBC034E-ACCC-4B1D-A181-8A8AEE407FC0}" type="slidenum">
              <a:rPr lang="en-US" smtClean="0"/>
              <a:t>30</a:t>
            </a:fld>
            <a:endParaRPr lang="en-US" dirty="0"/>
          </a:p>
        </p:txBody>
      </p:sp>
      <p:sp>
        <p:nvSpPr>
          <p:cNvPr id="4" name="Title 3">
            <a:extLst>
              <a:ext uri="{FF2B5EF4-FFF2-40B4-BE49-F238E27FC236}">
                <a16:creationId xmlns:a16="http://schemas.microsoft.com/office/drawing/2014/main" id="{B7FCD663-E659-4D11-9868-594887C4F5F7}"/>
              </a:ext>
            </a:extLst>
          </p:cNvPr>
          <p:cNvSpPr>
            <a:spLocks noGrp="1"/>
          </p:cNvSpPr>
          <p:nvPr>
            <p:ph type="title"/>
          </p:nvPr>
        </p:nvSpPr>
        <p:spPr>
          <a:xfrm>
            <a:off x="268224" y="33089"/>
            <a:ext cx="8692896" cy="631375"/>
          </a:xfrm>
        </p:spPr>
        <p:txBody>
          <a:bodyPr>
            <a:normAutofit fontScale="90000"/>
          </a:bodyPr>
          <a:lstStyle/>
          <a:p>
            <a:r>
              <a:rPr lang="en-US" dirty="0"/>
              <a:t>Search Student Awards &amp; Class Schedule</a:t>
            </a:r>
          </a:p>
        </p:txBody>
      </p:sp>
      <p:sp>
        <p:nvSpPr>
          <p:cNvPr id="11" name="Rectangle 10">
            <a:extLst>
              <a:ext uri="{FF2B5EF4-FFF2-40B4-BE49-F238E27FC236}">
                <a16:creationId xmlns:a16="http://schemas.microsoft.com/office/drawing/2014/main" id="{2951399F-90FA-4640-8930-39C63E8EAA4C}"/>
              </a:ext>
            </a:extLst>
          </p:cNvPr>
          <p:cNvSpPr/>
          <p:nvPr/>
        </p:nvSpPr>
        <p:spPr>
          <a:xfrm>
            <a:off x="497346" y="4033147"/>
            <a:ext cx="7912017" cy="738664"/>
          </a:xfrm>
          <a:prstGeom prst="rect">
            <a:avLst/>
          </a:prstGeom>
        </p:spPr>
        <p:txBody>
          <a:bodyPr wrap="square">
            <a:spAutoFit/>
          </a:bodyPr>
          <a:lstStyle/>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400" dirty="0">
                <a:solidFill>
                  <a:srgbClr val="000000"/>
                </a:solidFill>
                <a:cs typeface="Arial" panose="020B0604020202020204" pitchFamily="34" charset="0"/>
              </a:rPr>
              <a:t>To quickly view student’s award, employment eligibility flags, and/or class schedule information, click the ‘Search Student Awards &amp; Class Schedules’ feature on the TimesheetX menu at the top of the screen.</a:t>
            </a:r>
          </a:p>
        </p:txBody>
      </p:sp>
      <p:pic>
        <p:nvPicPr>
          <p:cNvPr id="7" name="Picture 6">
            <a:extLst>
              <a:ext uri="{FF2B5EF4-FFF2-40B4-BE49-F238E27FC236}">
                <a16:creationId xmlns:a16="http://schemas.microsoft.com/office/drawing/2014/main" id="{81B43B7B-78F4-CDBE-2438-D16219E24B2C}"/>
              </a:ext>
            </a:extLst>
          </p:cNvPr>
          <p:cNvPicPr>
            <a:picLocks noChangeAspect="1"/>
          </p:cNvPicPr>
          <p:nvPr/>
        </p:nvPicPr>
        <p:blipFill>
          <a:blip r:embed="rId2"/>
          <a:stretch>
            <a:fillRect/>
          </a:stretch>
        </p:blipFill>
        <p:spPr>
          <a:xfrm>
            <a:off x="268224" y="1772431"/>
            <a:ext cx="8814253" cy="2260716"/>
          </a:xfrm>
          <a:prstGeom prst="rect">
            <a:avLst/>
          </a:prstGeom>
        </p:spPr>
      </p:pic>
    </p:spTree>
    <p:extLst>
      <p:ext uri="{BB962C8B-B14F-4D97-AF65-F5344CB8AC3E}">
        <p14:creationId xmlns:p14="http://schemas.microsoft.com/office/powerpoint/2010/main" val="1341676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88E7BE3-F120-4336-8522-54574198EEEF}"/>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3" name="Slide Number Placeholder 2">
            <a:extLst>
              <a:ext uri="{FF2B5EF4-FFF2-40B4-BE49-F238E27FC236}">
                <a16:creationId xmlns:a16="http://schemas.microsoft.com/office/drawing/2014/main" id="{DD6A5159-64BA-403A-A851-E7377EC9933B}"/>
              </a:ext>
            </a:extLst>
          </p:cNvPr>
          <p:cNvSpPr>
            <a:spLocks noGrp="1"/>
          </p:cNvSpPr>
          <p:nvPr>
            <p:ph type="sldNum" sz="quarter" idx="12"/>
          </p:nvPr>
        </p:nvSpPr>
        <p:spPr/>
        <p:txBody>
          <a:bodyPr/>
          <a:lstStyle/>
          <a:p>
            <a:fld id="{AFBC034E-ACCC-4B1D-A181-8A8AEE407FC0}" type="slidenum">
              <a:rPr lang="en-US" smtClean="0"/>
              <a:t>31</a:t>
            </a:fld>
            <a:endParaRPr lang="en-US" dirty="0"/>
          </a:p>
        </p:txBody>
      </p:sp>
      <p:sp>
        <p:nvSpPr>
          <p:cNvPr id="4" name="Title 3">
            <a:extLst>
              <a:ext uri="{FF2B5EF4-FFF2-40B4-BE49-F238E27FC236}">
                <a16:creationId xmlns:a16="http://schemas.microsoft.com/office/drawing/2014/main" id="{B7FCD663-E659-4D11-9868-594887C4F5F7}"/>
              </a:ext>
            </a:extLst>
          </p:cNvPr>
          <p:cNvSpPr>
            <a:spLocks noGrp="1"/>
          </p:cNvSpPr>
          <p:nvPr>
            <p:ph type="title"/>
          </p:nvPr>
        </p:nvSpPr>
        <p:spPr>
          <a:xfrm>
            <a:off x="268224" y="33089"/>
            <a:ext cx="8692896" cy="631375"/>
          </a:xfrm>
        </p:spPr>
        <p:txBody>
          <a:bodyPr>
            <a:normAutofit fontScale="90000"/>
          </a:bodyPr>
          <a:lstStyle/>
          <a:p>
            <a:r>
              <a:rPr lang="en-US" dirty="0"/>
              <a:t>Search Student Awards &amp; Class Schedule</a:t>
            </a:r>
          </a:p>
        </p:txBody>
      </p:sp>
      <p:sp>
        <p:nvSpPr>
          <p:cNvPr id="11" name="Rectangle 10">
            <a:extLst>
              <a:ext uri="{FF2B5EF4-FFF2-40B4-BE49-F238E27FC236}">
                <a16:creationId xmlns:a16="http://schemas.microsoft.com/office/drawing/2014/main" id="{2951399F-90FA-4640-8930-39C63E8EAA4C}"/>
              </a:ext>
            </a:extLst>
          </p:cNvPr>
          <p:cNvSpPr/>
          <p:nvPr/>
        </p:nvSpPr>
        <p:spPr>
          <a:xfrm>
            <a:off x="658663" y="4738746"/>
            <a:ext cx="7912017" cy="738664"/>
          </a:xfrm>
          <a:prstGeom prst="rect">
            <a:avLst/>
          </a:prstGeom>
        </p:spPr>
        <p:txBody>
          <a:bodyPr wrap="square">
            <a:spAutoFit/>
          </a:bodyPr>
          <a:lstStyle/>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400" dirty="0">
                <a:solidFill>
                  <a:srgbClr val="000000"/>
                </a:solidFill>
                <a:cs typeface="Arial" panose="020B0604020202020204" pitchFamily="34" charset="0"/>
              </a:rPr>
              <a:t>Type the employee’s last name or Employee ID, then click the ‘Find Employees’ button.</a:t>
            </a:r>
          </a:p>
          <a:p>
            <a:pPr marL="342900" lvl="0" indent="-342900" defTabSz="457200">
              <a:spcBef>
                <a:spcPct val="0"/>
              </a:spcBef>
              <a:buClr>
                <a:schemeClr val="accent2">
                  <a:lumMod val="75000"/>
                </a:schemeClr>
              </a:buClr>
              <a:buSzPct val="80000"/>
              <a:buFont typeface="Wingdings" panose="05000000000000000000" pitchFamily="2" charset="2"/>
              <a:buChar char="Ø"/>
            </a:pPr>
            <a:endParaRPr lang="en-US" altLang="en-US" sz="1400" dirty="0">
              <a:solidFill>
                <a:srgbClr val="000000"/>
              </a:solidFill>
              <a:cs typeface="Arial" panose="020B0604020202020204" pitchFamily="34" charset="0"/>
            </a:endParaRPr>
          </a:p>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400" dirty="0">
                <a:solidFill>
                  <a:srgbClr val="000000"/>
                </a:solidFill>
                <a:cs typeface="Arial" panose="020B0604020202020204" pitchFamily="34" charset="0"/>
              </a:rPr>
              <a:t>Next, click the Employee’s name to access their account.</a:t>
            </a:r>
          </a:p>
        </p:txBody>
      </p:sp>
      <p:pic>
        <p:nvPicPr>
          <p:cNvPr id="5" name="Picture 4">
            <a:extLst>
              <a:ext uri="{FF2B5EF4-FFF2-40B4-BE49-F238E27FC236}">
                <a16:creationId xmlns:a16="http://schemas.microsoft.com/office/drawing/2014/main" id="{0ACF070B-D500-413A-82AC-43827BC2AEEE}"/>
              </a:ext>
            </a:extLst>
          </p:cNvPr>
          <p:cNvPicPr>
            <a:picLocks noChangeAspect="1"/>
          </p:cNvPicPr>
          <p:nvPr/>
        </p:nvPicPr>
        <p:blipFill>
          <a:blip r:embed="rId2"/>
          <a:stretch>
            <a:fillRect/>
          </a:stretch>
        </p:blipFill>
        <p:spPr>
          <a:xfrm>
            <a:off x="213360" y="1022727"/>
            <a:ext cx="5876544" cy="1800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A7F96863-3695-491A-8B70-CB35B1C9C0AF}"/>
              </a:ext>
            </a:extLst>
          </p:cNvPr>
          <p:cNvPicPr>
            <a:picLocks noChangeAspect="1"/>
          </p:cNvPicPr>
          <p:nvPr/>
        </p:nvPicPr>
        <p:blipFill>
          <a:blip r:embed="rId3"/>
          <a:stretch>
            <a:fillRect/>
          </a:stretch>
        </p:blipFill>
        <p:spPr>
          <a:xfrm>
            <a:off x="1892738" y="3060892"/>
            <a:ext cx="6942742" cy="1479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9737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6EDFF6-FB1E-4AEC-A49D-3CCA331F1F72}"/>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3" name="Slide Number Placeholder 2">
            <a:extLst>
              <a:ext uri="{FF2B5EF4-FFF2-40B4-BE49-F238E27FC236}">
                <a16:creationId xmlns:a16="http://schemas.microsoft.com/office/drawing/2014/main" id="{72202FD7-0774-4C65-836D-E76B1197FFFB}"/>
              </a:ext>
            </a:extLst>
          </p:cNvPr>
          <p:cNvSpPr>
            <a:spLocks noGrp="1"/>
          </p:cNvSpPr>
          <p:nvPr>
            <p:ph type="sldNum" sz="quarter" idx="12"/>
          </p:nvPr>
        </p:nvSpPr>
        <p:spPr/>
        <p:txBody>
          <a:bodyPr/>
          <a:lstStyle/>
          <a:p>
            <a:fld id="{AFBC034E-ACCC-4B1D-A181-8A8AEE407FC0}" type="slidenum">
              <a:rPr lang="en-US" smtClean="0"/>
              <a:t>32</a:t>
            </a:fld>
            <a:endParaRPr lang="en-US" dirty="0"/>
          </a:p>
        </p:txBody>
      </p:sp>
      <p:sp>
        <p:nvSpPr>
          <p:cNvPr id="4" name="Title 3">
            <a:extLst>
              <a:ext uri="{FF2B5EF4-FFF2-40B4-BE49-F238E27FC236}">
                <a16:creationId xmlns:a16="http://schemas.microsoft.com/office/drawing/2014/main" id="{BF9A15D9-7278-4B04-B240-13FE266FE22D}"/>
              </a:ext>
            </a:extLst>
          </p:cNvPr>
          <p:cNvSpPr>
            <a:spLocks noGrp="1"/>
          </p:cNvSpPr>
          <p:nvPr>
            <p:ph type="title"/>
          </p:nvPr>
        </p:nvSpPr>
        <p:spPr>
          <a:xfrm>
            <a:off x="268224" y="105451"/>
            <a:ext cx="8750786" cy="631375"/>
          </a:xfrm>
        </p:spPr>
        <p:txBody>
          <a:bodyPr>
            <a:normAutofit fontScale="90000"/>
          </a:bodyPr>
          <a:lstStyle/>
          <a:p>
            <a:r>
              <a:rPr lang="en-US" dirty="0"/>
              <a:t>Search Student Awards &amp; Class Schedule</a:t>
            </a:r>
          </a:p>
        </p:txBody>
      </p:sp>
      <p:sp>
        <p:nvSpPr>
          <p:cNvPr id="9" name="Rectangle 8">
            <a:extLst>
              <a:ext uri="{FF2B5EF4-FFF2-40B4-BE49-F238E27FC236}">
                <a16:creationId xmlns:a16="http://schemas.microsoft.com/office/drawing/2014/main" id="{C44BC88A-A452-4B1A-89D9-B819E40208CC}"/>
              </a:ext>
            </a:extLst>
          </p:cNvPr>
          <p:cNvSpPr/>
          <p:nvPr/>
        </p:nvSpPr>
        <p:spPr>
          <a:xfrm>
            <a:off x="5191125" y="1111626"/>
            <a:ext cx="3294211" cy="738664"/>
          </a:xfrm>
          <a:prstGeom prst="rect">
            <a:avLst/>
          </a:prstGeom>
        </p:spPr>
        <p:txBody>
          <a:bodyPr wrap="square">
            <a:spAutoFit/>
          </a:bodyPr>
          <a:lstStyle/>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400" dirty="0">
                <a:solidFill>
                  <a:srgbClr val="000000"/>
                </a:solidFill>
                <a:cs typeface="Arial" panose="020B0604020202020204" pitchFamily="34" charset="0"/>
              </a:rPr>
              <a:t>To view current, future, or past awards use the ‘</a:t>
            </a:r>
            <a:r>
              <a:rPr lang="en-US" altLang="en-US" sz="1400" b="1" dirty="0">
                <a:solidFill>
                  <a:srgbClr val="000000"/>
                </a:solidFill>
                <a:cs typeface="Arial" panose="020B0604020202020204" pitchFamily="34" charset="0"/>
              </a:rPr>
              <a:t>Display</a:t>
            </a:r>
            <a:r>
              <a:rPr lang="en-US" altLang="en-US" sz="1400" dirty="0">
                <a:solidFill>
                  <a:srgbClr val="000000"/>
                </a:solidFill>
                <a:cs typeface="Arial" panose="020B0604020202020204" pitchFamily="34" charset="0"/>
              </a:rPr>
              <a:t>’ drop down menu to select your desired results. </a:t>
            </a:r>
          </a:p>
        </p:txBody>
      </p:sp>
      <p:pic>
        <p:nvPicPr>
          <p:cNvPr id="5" name="Picture 4">
            <a:extLst>
              <a:ext uri="{FF2B5EF4-FFF2-40B4-BE49-F238E27FC236}">
                <a16:creationId xmlns:a16="http://schemas.microsoft.com/office/drawing/2014/main" id="{F7DD0243-E83E-4587-BF56-91772E17E6DB}"/>
              </a:ext>
            </a:extLst>
          </p:cNvPr>
          <p:cNvPicPr>
            <a:picLocks noChangeAspect="1"/>
          </p:cNvPicPr>
          <p:nvPr/>
        </p:nvPicPr>
        <p:blipFill rotWithShape="1">
          <a:blip r:embed="rId2"/>
          <a:srcRect t="9887" b="12083"/>
          <a:stretch/>
        </p:blipFill>
        <p:spPr>
          <a:xfrm>
            <a:off x="378259" y="1111626"/>
            <a:ext cx="4462052" cy="4180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95478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
            <a:extLst>
              <a:ext uri="{FF2B5EF4-FFF2-40B4-BE49-F238E27FC236}">
                <a16:creationId xmlns:a16="http://schemas.microsoft.com/office/drawing/2014/main" id="{34785035-3B97-4F9A-AB3D-2BE8C5D839EE}"/>
              </a:ext>
            </a:extLst>
          </p:cNvPr>
          <p:cNvSpPr>
            <a:spLocks noGrp="1"/>
          </p:cNvSpPr>
          <p:nvPr>
            <p:ph type="ftr" sz="quarter" idx="11"/>
          </p:nvPr>
        </p:nvSpPr>
        <p:spPr>
          <a:xfrm>
            <a:off x="2764639" y="6459786"/>
            <a:ext cx="3617103" cy="365125"/>
          </a:xfrm>
        </p:spPr>
        <p:txBody>
          <a:bodyPr/>
          <a:lstStyle/>
          <a:p>
            <a:pPr>
              <a:spcAft>
                <a:spcPts val="600"/>
              </a:spcAft>
            </a:pPr>
            <a:r>
              <a:rPr lang="en-US"/>
              <a:t>NGWeb Solutions, LLC - Confidential and  Proprietary - Do not share without permission</a:t>
            </a:r>
          </a:p>
        </p:txBody>
      </p:sp>
      <p:sp>
        <p:nvSpPr>
          <p:cNvPr id="18" name="Slide Number Placeholder 2">
            <a:extLst>
              <a:ext uri="{FF2B5EF4-FFF2-40B4-BE49-F238E27FC236}">
                <a16:creationId xmlns:a16="http://schemas.microsoft.com/office/drawing/2014/main" id="{8559391E-2AF7-400A-A49C-381459CACF68}"/>
              </a:ext>
            </a:extLst>
          </p:cNvPr>
          <p:cNvSpPr>
            <a:spLocks noGrp="1"/>
          </p:cNvSpPr>
          <p:nvPr>
            <p:ph type="sldNum" sz="quarter" idx="12"/>
          </p:nvPr>
        </p:nvSpPr>
        <p:spPr>
          <a:xfrm>
            <a:off x="7425344" y="6459786"/>
            <a:ext cx="984019" cy="365125"/>
          </a:xfrm>
        </p:spPr>
        <p:txBody>
          <a:bodyPr/>
          <a:lstStyle/>
          <a:p>
            <a:pPr>
              <a:spcAft>
                <a:spcPts val="600"/>
              </a:spcAft>
            </a:pPr>
            <a:fld id="{AFBC034E-ACCC-4B1D-A181-8A8AEE407FC0}" type="slidenum">
              <a:rPr lang="en-US" smtClean="0"/>
              <a:pPr>
                <a:spcAft>
                  <a:spcPts val="600"/>
                </a:spcAft>
              </a:pPr>
              <a:t>33</a:t>
            </a:fld>
            <a:endParaRPr lang="en-US"/>
          </a:p>
        </p:txBody>
      </p:sp>
      <p:sp>
        <p:nvSpPr>
          <p:cNvPr id="5" name="Rectangle 9"/>
          <p:cNvSpPr>
            <a:spLocks noChangeArrowheads="1"/>
          </p:cNvSpPr>
          <p:nvPr/>
        </p:nvSpPr>
        <p:spPr bwMode="auto">
          <a:xfrm>
            <a:off x="614172" y="1886939"/>
            <a:ext cx="4049268" cy="32269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rtlCol="0">
            <a:norm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lvl="0" algn="ctr" defTabSz="914400" fontAlgn="base">
              <a:lnSpc>
                <a:spcPct val="90000"/>
              </a:lnSpc>
              <a:spcBef>
                <a:spcPts val="1000"/>
              </a:spcBef>
              <a:buClr>
                <a:schemeClr val="accent1"/>
              </a:buClr>
              <a:buSzPct val="80000"/>
              <a:buNone/>
              <a:defRPr/>
            </a:pPr>
            <a:r>
              <a:rPr lang="en-US" altLang="en-US" sz="2000" b="1" u="sng" dirty="0">
                <a:solidFill>
                  <a:schemeClr val="tx1">
                    <a:lumMod val="75000"/>
                    <a:lumOff val="25000"/>
                  </a:schemeClr>
                </a:solidFill>
              </a:rPr>
              <a:t>For Support Contact </a:t>
            </a:r>
          </a:p>
          <a:p>
            <a:pPr lvl="0" defTabSz="914400" fontAlgn="base">
              <a:lnSpc>
                <a:spcPct val="90000"/>
              </a:lnSpc>
              <a:spcBef>
                <a:spcPts val="1000"/>
              </a:spcBef>
              <a:buClr>
                <a:schemeClr val="accent1"/>
              </a:buClr>
              <a:buSzPct val="80000"/>
              <a:buNone/>
              <a:defRPr/>
            </a:pPr>
            <a:r>
              <a:rPr lang="en-US" altLang="en-US" sz="2000" b="1" dirty="0">
                <a:solidFill>
                  <a:schemeClr val="tx1">
                    <a:lumMod val="75000"/>
                    <a:lumOff val="25000"/>
                  </a:schemeClr>
                </a:solidFill>
              </a:rPr>
              <a:t>Non Federal Work-Study Student and Graduate Assistants: </a:t>
            </a:r>
          </a:p>
          <a:p>
            <a:pPr lvl="0" defTabSz="914400" fontAlgn="base">
              <a:lnSpc>
                <a:spcPct val="90000"/>
              </a:lnSpc>
              <a:spcBef>
                <a:spcPts val="1000"/>
              </a:spcBef>
              <a:buClr>
                <a:schemeClr val="accent1"/>
              </a:buClr>
              <a:buSzPct val="80000"/>
              <a:buNone/>
              <a:defRPr/>
            </a:pPr>
            <a:r>
              <a:rPr lang="en-US" altLang="en-US" sz="2000" b="1" dirty="0">
                <a:solidFill>
                  <a:schemeClr val="tx1">
                    <a:lumMod val="75000"/>
                    <a:lumOff val="25000"/>
                  </a:schemeClr>
                </a:solidFill>
                <a:hlinkClick r:id="rId2"/>
              </a:rPr>
              <a:t>studentemployment@subr.edu</a:t>
            </a:r>
            <a:r>
              <a:rPr lang="en-US" altLang="en-US" sz="2000" b="1" dirty="0">
                <a:solidFill>
                  <a:schemeClr val="tx1">
                    <a:lumMod val="75000"/>
                    <a:lumOff val="25000"/>
                  </a:schemeClr>
                </a:solidFill>
              </a:rPr>
              <a:t> </a:t>
            </a:r>
          </a:p>
          <a:p>
            <a:pPr lvl="0" defTabSz="914400" fontAlgn="base">
              <a:lnSpc>
                <a:spcPct val="90000"/>
              </a:lnSpc>
              <a:spcBef>
                <a:spcPts val="1000"/>
              </a:spcBef>
              <a:buClr>
                <a:schemeClr val="accent1"/>
              </a:buClr>
              <a:buSzPct val="80000"/>
              <a:buNone/>
              <a:defRPr/>
            </a:pPr>
            <a:endParaRPr lang="en-US" altLang="en-US" sz="2000" b="1" dirty="0">
              <a:solidFill>
                <a:schemeClr val="tx1">
                  <a:lumMod val="75000"/>
                  <a:lumOff val="25000"/>
                </a:schemeClr>
              </a:solidFill>
            </a:endParaRPr>
          </a:p>
          <a:p>
            <a:pPr lvl="0" defTabSz="914400" fontAlgn="base">
              <a:lnSpc>
                <a:spcPct val="90000"/>
              </a:lnSpc>
              <a:spcBef>
                <a:spcPts val="1000"/>
              </a:spcBef>
              <a:buClr>
                <a:schemeClr val="accent1"/>
              </a:buClr>
              <a:buSzPct val="80000"/>
              <a:buNone/>
              <a:defRPr/>
            </a:pPr>
            <a:r>
              <a:rPr lang="en-US" altLang="en-US" sz="2000" b="1" dirty="0">
                <a:solidFill>
                  <a:schemeClr val="tx1">
                    <a:lumMod val="75000"/>
                    <a:lumOff val="25000"/>
                  </a:schemeClr>
                </a:solidFill>
              </a:rPr>
              <a:t>Federal Work-Study Students:</a:t>
            </a:r>
          </a:p>
          <a:p>
            <a:pPr lvl="0" defTabSz="914400" fontAlgn="base">
              <a:lnSpc>
                <a:spcPct val="90000"/>
              </a:lnSpc>
              <a:spcBef>
                <a:spcPts val="1000"/>
              </a:spcBef>
              <a:buClr>
                <a:schemeClr val="accent1"/>
              </a:buClr>
              <a:buSzPct val="80000"/>
              <a:buNone/>
              <a:defRPr/>
            </a:pPr>
            <a:r>
              <a:rPr lang="en-US" altLang="en-US" sz="2000" b="1" dirty="0">
                <a:solidFill>
                  <a:schemeClr val="tx1">
                    <a:lumMod val="75000"/>
                    <a:lumOff val="25000"/>
                  </a:schemeClr>
                </a:solidFill>
                <a:hlinkClick r:id="rId3"/>
              </a:rPr>
              <a:t>financialaid@subr.edu</a:t>
            </a:r>
            <a:endParaRPr lang="en-US" altLang="en-US" sz="2000" b="1" dirty="0">
              <a:solidFill>
                <a:schemeClr val="tx1">
                  <a:lumMod val="75000"/>
                  <a:lumOff val="25000"/>
                </a:schemeClr>
              </a:solidFill>
            </a:endParaRPr>
          </a:p>
        </p:txBody>
      </p:sp>
      <p:pic>
        <p:nvPicPr>
          <p:cNvPr id="11" name="Picture 10" descr="Help">
            <a:extLst>
              <a:ext uri="{FF2B5EF4-FFF2-40B4-BE49-F238E27FC236}">
                <a16:creationId xmlns:a16="http://schemas.microsoft.com/office/drawing/2014/main" id="{E32E711C-650A-4919-A1B8-A42A32B14B45}"/>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663440" y="1588855"/>
            <a:ext cx="3703320" cy="3703320"/>
          </a:xfrm>
          <a:prstGeom prst="rect">
            <a:avLst/>
          </a:prstGeom>
          <a:noFill/>
        </p:spPr>
      </p:pic>
      <p:sp>
        <p:nvSpPr>
          <p:cNvPr id="3" name="Rectangle 9"/>
          <p:cNvSpPr>
            <a:spLocks noChangeArrowheads="1"/>
          </p:cNvSpPr>
          <p:nvPr/>
        </p:nvSpPr>
        <p:spPr bwMode="auto">
          <a:xfrm>
            <a:off x="268224" y="33089"/>
            <a:ext cx="8098536" cy="68623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marL="0" marR="0" lvl="0" indent="0" defTabSz="914400" fontAlgn="base">
              <a:lnSpc>
                <a:spcPct val="85000"/>
              </a:lnSpc>
              <a:spcBef>
                <a:spcPct val="0"/>
              </a:spcBef>
              <a:spcAft>
                <a:spcPts val="600"/>
              </a:spcAft>
              <a:buClrTx/>
              <a:buSzTx/>
              <a:buNone/>
              <a:tabLst/>
              <a:defRPr/>
            </a:pPr>
            <a:r>
              <a:rPr kumimoji="0" lang="en-US" altLang="en-US" sz="4400" b="1" i="0" u="none" strike="noStrike" kern="1200" cap="none" spc="-50" normalizeH="0" baseline="0" noProof="0">
                <a:ln>
                  <a:noFill/>
                </a:ln>
                <a:solidFill>
                  <a:schemeClr val="bg1"/>
                </a:solidFill>
                <a:effectLst/>
                <a:uLnTx/>
                <a:uFillTx/>
                <a:latin typeface="+mj-lt"/>
                <a:ea typeface="+mj-ea"/>
                <a:cs typeface="+mj-cs"/>
              </a:rPr>
              <a:t>Questions?</a:t>
            </a:r>
          </a:p>
        </p:txBody>
      </p:sp>
    </p:spTree>
    <p:extLst>
      <p:ext uri="{BB962C8B-B14F-4D97-AF65-F5344CB8AC3E}">
        <p14:creationId xmlns:p14="http://schemas.microsoft.com/office/powerpoint/2010/main" val="28688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nchor="ctr">
            <a:normAutofit/>
          </a:bodyPr>
          <a:lstStyle/>
          <a:p>
            <a:pPr>
              <a:lnSpc>
                <a:spcPct val="90000"/>
              </a:lnSpc>
              <a:spcAft>
                <a:spcPts val="600"/>
              </a:spcAft>
            </a:pPr>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nchor="ctr">
            <a:normAutofit/>
          </a:bodyPr>
          <a:lstStyle/>
          <a:p>
            <a:pPr>
              <a:spcAft>
                <a:spcPts val="600"/>
              </a:spcAft>
            </a:pPr>
            <a:fld id="{AFBC034E-ACCC-4B1D-A181-8A8AEE407FC0}" type="slidenum">
              <a:rPr lang="en-US"/>
              <a:pPr>
                <a:spcAft>
                  <a:spcPts val="600"/>
                </a:spcAft>
              </a:pPr>
              <a:t>4</a:t>
            </a:fld>
            <a:endParaRPr lang="en-US" dirty="0"/>
          </a:p>
        </p:txBody>
      </p:sp>
      <p:sp>
        <p:nvSpPr>
          <p:cNvPr id="2" name="Title 1"/>
          <p:cNvSpPr>
            <a:spLocks noGrp="1"/>
          </p:cNvSpPr>
          <p:nvPr>
            <p:ph type="title"/>
          </p:nvPr>
        </p:nvSpPr>
        <p:spPr>
          <a:xfrm>
            <a:off x="202910" y="179229"/>
            <a:ext cx="8098536" cy="544018"/>
          </a:xfrm>
        </p:spPr>
        <p:txBody>
          <a:bodyPr anchor="b">
            <a:normAutofit fontScale="90000"/>
          </a:bodyPr>
          <a:lstStyle/>
          <a:p>
            <a:r>
              <a:rPr lang="en-US" altLang="en-US" dirty="0"/>
              <a:t>TimesheetX Benefits</a:t>
            </a:r>
          </a:p>
        </p:txBody>
      </p:sp>
      <p:graphicFrame>
        <p:nvGraphicFramePr>
          <p:cNvPr id="11" name="Content Placeholder 2">
            <a:extLst>
              <a:ext uri="{FF2B5EF4-FFF2-40B4-BE49-F238E27FC236}">
                <a16:creationId xmlns:a16="http://schemas.microsoft.com/office/drawing/2014/main" id="{9EF12319-2D58-4288-94F3-4CFC1B1A6829}"/>
              </a:ext>
            </a:extLst>
          </p:cNvPr>
          <p:cNvGraphicFramePr>
            <a:graphicFrameLocks noGrp="1"/>
          </p:cNvGraphicFramePr>
          <p:nvPr>
            <p:ph idx="4294967295"/>
            <p:extLst>
              <p:ext uri="{D42A27DB-BD31-4B8C-83A1-F6EECF244321}">
                <p14:modId xmlns:p14="http://schemas.microsoft.com/office/powerpoint/2010/main" val="1045259190"/>
              </p:ext>
            </p:extLst>
          </p:nvPr>
        </p:nvGraphicFramePr>
        <p:xfrm>
          <a:off x="320039" y="1143000"/>
          <a:ext cx="8464731" cy="4477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5849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64639" y="6459786"/>
            <a:ext cx="3617103" cy="365125"/>
          </a:xfrm>
        </p:spPr>
        <p:txBody>
          <a:bodyPr vert="horz" lIns="91440" tIns="45720" rIns="91440" bIns="45720" rtlCol="0" anchor="ctr">
            <a:normAutofit/>
          </a:bodyPr>
          <a:lstStyle/>
          <a:p>
            <a:pPr>
              <a:lnSpc>
                <a:spcPct val="90000"/>
              </a:lnSpc>
              <a:spcAft>
                <a:spcPts val="600"/>
              </a:spcAft>
            </a:pPr>
            <a:r>
              <a:rPr lang="en-US" kern="1200"/>
              <a:t>NGWeb Solutions, LLC - Confidential and  Proprietary - Do not share without permission</a:t>
            </a:r>
          </a:p>
        </p:txBody>
      </p:sp>
      <p:sp>
        <p:nvSpPr>
          <p:cNvPr id="5" name="Slide Number Placeholder 4"/>
          <p:cNvSpPr>
            <a:spLocks noGrp="1"/>
          </p:cNvSpPr>
          <p:nvPr>
            <p:ph type="sldNum" sz="quarter" idx="12"/>
          </p:nvPr>
        </p:nvSpPr>
        <p:spPr>
          <a:xfrm>
            <a:off x="7425344" y="6459786"/>
            <a:ext cx="984019" cy="365125"/>
          </a:xfrm>
        </p:spPr>
        <p:txBody>
          <a:bodyPr vert="horz" lIns="91440" tIns="45720" rIns="91440" bIns="45720" rtlCol="0" anchor="ctr">
            <a:normAutofit/>
          </a:bodyPr>
          <a:lstStyle/>
          <a:p>
            <a:pPr>
              <a:spcAft>
                <a:spcPts val="600"/>
              </a:spcAft>
            </a:pPr>
            <a:fld id="{AFBC034E-ACCC-4B1D-A181-8A8AEE407FC0}" type="slidenum">
              <a:rPr lang="en-US" smtClean="0"/>
              <a:pPr>
                <a:spcAft>
                  <a:spcPts val="600"/>
                </a:spcAft>
              </a:pPr>
              <a:t>5</a:t>
            </a:fld>
            <a:endParaRPr lang="en-US" dirty="0"/>
          </a:p>
        </p:txBody>
      </p:sp>
      <p:sp>
        <p:nvSpPr>
          <p:cNvPr id="2" name="Title 1"/>
          <p:cNvSpPr>
            <a:spLocks noGrp="1"/>
          </p:cNvSpPr>
          <p:nvPr>
            <p:ph type="title"/>
          </p:nvPr>
        </p:nvSpPr>
        <p:spPr>
          <a:xfrm>
            <a:off x="268224" y="33089"/>
            <a:ext cx="8098536" cy="812116"/>
          </a:xfrm>
        </p:spPr>
        <p:txBody>
          <a:bodyPr vert="horz" lIns="91440" tIns="45720" rIns="91440" bIns="45720" rtlCol="0" anchor="b">
            <a:normAutofit/>
          </a:bodyPr>
          <a:lstStyle/>
          <a:p>
            <a:r>
              <a:rPr lang="en-US" dirty="0">
                <a:solidFill>
                  <a:schemeClr val="bg1"/>
                </a:solidFill>
              </a:rPr>
              <a:t>Training Agenda</a:t>
            </a:r>
          </a:p>
        </p:txBody>
      </p:sp>
      <p:graphicFrame>
        <p:nvGraphicFramePr>
          <p:cNvPr id="7" name="Content Placeholder 2">
            <a:extLst>
              <a:ext uri="{FF2B5EF4-FFF2-40B4-BE49-F238E27FC236}">
                <a16:creationId xmlns:a16="http://schemas.microsoft.com/office/drawing/2014/main" id="{72E1D3C7-ADE8-489A-A5EC-E90E6FEB21B7}"/>
              </a:ext>
            </a:extLst>
          </p:cNvPr>
          <p:cNvGraphicFramePr>
            <a:graphicFrameLocks noGrp="1"/>
          </p:cNvGraphicFramePr>
          <p:nvPr>
            <p:ph idx="1"/>
            <p:extLst>
              <p:ext uri="{D42A27DB-BD31-4B8C-83A1-F6EECF244321}">
                <p14:modId xmlns:p14="http://schemas.microsoft.com/office/powerpoint/2010/main" val="2309619494"/>
              </p:ext>
            </p:extLst>
          </p:nvPr>
        </p:nvGraphicFramePr>
        <p:xfrm>
          <a:off x="387096" y="1409918"/>
          <a:ext cx="8369807" cy="4141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1565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870584"/>
            <a:ext cx="2400300" cy="701041"/>
          </a:xfrm>
        </p:spPr>
        <p:txBody>
          <a:bodyPr anchor="b">
            <a:normAutofit fontScale="90000"/>
          </a:bodyPr>
          <a:lstStyle/>
          <a:p>
            <a:r>
              <a:rPr lang="en-US" altLang="en-US" dirty="0"/>
              <a:t>Access JobX &amp; TimesheetX</a:t>
            </a:r>
          </a:p>
        </p:txBody>
      </p:sp>
      <p:sp>
        <p:nvSpPr>
          <p:cNvPr id="10" name="Content Placeholder 2"/>
          <p:cNvSpPr>
            <a:spLocks noGrp="1"/>
          </p:cNvSpPr>
          <p:nvPr>
            <p:ph type="body" sz="half" idx="2"/>
          </p:nvPr>
        </p:nvSpPr>
        <p:spPr>
          <a:xfrm>
            <a:off x="252412" y="1933747"/>
            <a:ext cx="2581275" cy="2613487"/>
          </a:xfrm>
        </p:spPr>
        <p:txBody>
          <a:bodyPr>
            <a:normAutofit/>
          </a:bodyPr>
          <a:lstStyle/>
          <a:p>
            <a:pPr>
              <a:spcBef>
                <a:spcPct val="0"/>
              </a:spcBef>
            </a:pPr>
            <a:r>
              <a:rPr lang="en-US" altLang="en-US" sz="1800" dirty="0"/>
              <a:t>Navigate to both </a:t>
            </a:r>
            <a:r>
              <a:rPr lang="en-US" altLang="en-US" sz="1800" dirty="0" err="1"/>
              <a:t>JobX</a:t>
            </a:r>
            <a:r>
              <a:rPr lang="en-US" altLang="en-US" sz="1800" dirty="0"/>
              <a:t>/</a:t>
            </a:r>
            <a:r>
              <a:rPr lang="en-US" altLang="en-US" sz="1800" dirty="0" err="1"/>
              <a:t>TimesheetX</a:t>
            </a:r>
            <a:r>
              <a:rPr lang="en-US" altLang="en-US" sz="1800" dirty="0"/>
              <a:t> Site for all campuses.</a:t>
            </a:r>
          </a:p>
          <a:p>
            <a:pPr>
              <a:spcBef>
                <a:spcPct val="0"/>
              </a:spcBef>
            </a:pPr>
            <a:endParaRPr lang="en-US" altLang="en-US" sz="1800" dirty="0"/>
          </a:p>
          <a:p>
            <a:pPr>
              <a:spcBef>
                <a:spcPct val="0"/>
              </a:spcBef>
            </a:pPr>
            <a:r>
              <a:rPr lang="en-US" altLang="en-US" sz="1800" dirty="0"/>
              <a:t>Then click on the </a:t>
            </a:r>
          </a:p>
          <a:p>
            <a:pPr>
              <a:spcBef>
                <a:spcPct val="0"/>
              </a:spcBef>
            </a:pPr>
            <a:r>
              <a:rPr lang="en-US" altLang="en-US" sz="1800" dirty="0"/>
              <a:t>‘Supervisors’ link.</a:t>
            </a:r>
          </a:p>
        </p:txBody>
      </p:sp>
      <p:sp>
        <p:nvSpPr>
          <p:cNvPr id="4" name="Footer Placeholder 3"/>
          <p:cNvSpPr>
            <a:spLocks noGrp="1"/>
          </p:cNvSpPr>
          <p:nvPr>
            <p:ph type="ftr" sz="quarter" idx="11"/>
          </p:nvPr>
        </p:nvSpPr>
        <p:spPr>
          <a:xfrm>
            <a:off x="3600450" y="6459786"/>
            <a:ext cx="3486150" cy="365125"/>
          </a:xfrm>
        </p:spPr>
        <p:txBody>
          <a:bodyPr anchor="ctr">
            <a:normAutofit/>
          </a:bodyPr>
          <a:lstStyle/>
          <a:p>
            <a:pPr>
              <a:lnSpc>
                <a:spcPct val="90000"/>
              </a:lnSpc>
              <a:spcAft>
                <a:spcPts val="600"/>
              </a:spcAft>
            </a:pPr>
            <a:r>
              <a:rPr lang="en-US" dirty="0"/>
              <a:t>NGWeb Solutions, LLC - Confidential and  Proprietary - Do not share without permission</a:t>
            </a:r>
            <a:endParaRPr lang="en-US"/>
          </a:p>
        </p:txBody>
      </p:sp>
      <p:sp>
        <p:nvSpPr>
          <p:cNvPr id="5" name="Slide Number Placeholder 4"/>
          <p:cNvSpPr>
            <a:spLocks noGrp="1"/>
          </p:cNvSpPr>
          <p:nvPr>
            <p:ph type="sldNum" sz="quarter" idx="12"/>
          </p:nvPr>
        </p:nvSpPr>
        <p:spPr>
          <a:xfrm>
            <a:off x="7425344" y="6459786"/>
            <a:ext cx="984019" cy="365125"/>
          </a:xfrm>
        </p:spPr>
        <p:txBody>
          <a:bodyPr anchor="ctr">
            <a:normAutofit/>
          </a:bodyPr>
          <a:lstStyle/>
          <a:p>
            <a:pPr>
              <a:spcAft>
                <a:spcPts val="600"/>
              </a:spcAft>
            </a:pPr>
            <a:fld id="{AFBC034E-ACCC-4B1D-A181-8A8AEE407FC0}" type="slidenum">
              <a:rPr lang="en-US" smtClean="0"/>
              <a:pPr>
                <a:spcAft>
                  <a:spcPts val="600"/>
                </a:spcAft>
              </a:pPr>
              <a:t>6</a:t>
            </a:fld>
            <a:endParaRPr lang="en-US"/>
          </a:p>
        </p:txBody>
      </p:sp>
      <p:sp>
        <p:nvSpPr>
          <p:cNvPr id="3" name="Content Placeholder 2">
            <a:extLst>
              <a:ext uri="{FF2B5EF4-FFF2-40B4-BE49-F238E27FC236}">
                <a16:creationId xmlns:a16="http://schemas.microsoft.com/office/drawing/2014/main" id="{5A1EFDDA-5105-4E2B-B369-D96F8B0F43F9}"/>
              </a:ext>
            </a:extLst>
          </p:cNvPr>
          <p:cNvSpPr txBox="1">
            <a:spLocks/>
          </p:cNvSpPr>
          <p:nvPr/>
        </p:nvSpPr>
        <p:spPr>
          <a:xfrm>
            <a:off x="3410678" y="4686498"/>
            <a:ext cx="4998685" cy="73456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ct val="0"/>
              </a:spcBef>
            </a:pPr>
            <a:r>
              <a:rPr lang="en-US" altLang="en-US" sz="1400" dirty="0">
                <a:solidFill>
                  <a:srgbClr val="000000"/>
                </a:solidFill>
              </a:rPr>
              <a:t>Southern University JobX/TimesheetX Site: </a:t>
            </a:r>
          </a:p>
          <a:p>
            <a:pPr>
              <a:spcBef>
                <a:spcPct val="0"/>
              </a:spcBef>
            </a:pPr>
            <a:r>
              <a:rPr lang="en-US" sz="1500" u="sng" dirty="0">
                <a:hlinkClick r:id="rId2"/>
              </a:rPr>
              <a:t>https://su.studentemployment.ngwebsolutions.com/</a:t>
            </a:r>
            <a:endParaRPr lang="en-US" sz="1500" dirty="0"/>
          </a:p>
        </p:txBody>
      </p:sp>
      <p:pic>
        <p:nvPicPr>
          <p:cNvPr id="8" name="Picture 7">
            <a:extLst>
              <a:ext uri="{FF2B5EF4-FFF2-40B4-BE49-F238E27FC236}">
                <a16:creationId xmlns:a16="http://schemas.microsoft.com/office/drawing/2014/main" id="{A48C0D04-3612-296D-7B83-E5A7D0E0130A}"/>
              </a:ext>
            </a:extLst>
          </p:cNvPr>
          <p:cNvPicPr>
            <a:picLocks noChangeAspect="1"/>
          </p:cNvPicPr>
          <p:nvPr/>
        </p:nvPicPr>
        <p:blipFill>
          <a:blip r:embed="rId3"/>
          <a:stretch>
            <a:fillRect/>
          </a:stretch>
        </p:blipFill>
        <p:spPr>
          <a:xfrm>
            <a:off x="3248818" y="241539"/>
            <a:ext cx="5322403" cy="4140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35816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 y="5179695"/>
            <a:ext cx="7585234" cy="1049656"/>
          </a:xfrm>
        </p:spPr>
        <p:txBody>
          <a:bodyPr vert="horz" lIns="91440" tIns="45720" rIns="91440" bIns="45720" rtlCol="0" anchor="b">
            <a:normAutofit/>
          </a:bodyPr>
          <a:lstStyle/>
          <a:p>
            <a:r>
              <a:rPr lang="en-US" sz="6000" dirty="0"/>
              <a:t>Timesheet Entry </a:t>
            </a:r>
          </a:p>
        </p:txBody>
      </p:sp>
      <p:sp>
        <p:nvSpPr>
          <p:cNvPr id="9" name="Footer Placeholder 3">
            <a:extLst>
              <a:ext uri="{FF2B5EF4-FFF2-40B4-BE49-F238E27FC236}">
                <a16:creationId xmlns:a16="http://schemas.microsoft.com/office/drawing/2014/main" id="{08F4A06C-6F99-4573-A8D9-0A422397382A}"/>
              </a:ext>
            </a:extLst>
          </p:cNvPr>
          <p:cNvSpPr>
            <a:spLocks noGrp="1"/>
          </p:cNvSpPr>
          <p:nvPr>
            <p:ph type="ftr" sz="quarter" idx="11"/>
          </p:nvPr>
        </p:nvSpPr>
        <p:spPr/>
        <p:txBody>
          <a:bodyPr vert="horz" lIns="91440" tIns="45720" rIns="91440" bIns="45720" rtlCol="0" anchor="ctr">
            <a:normAutofit/>
          </a:bodyPr>
          <a:lstStyle/>
          <a:p>
            <a:pPr>
              <a:lnSpc>
                <a:spcPct val="90000"/>
              </a:lnSpc>
              <a:spcAft>
                <a:spcPts val="600"/>
              </a:spcAft>
            </a:pPr>
            <a:r>
              <a:rPr lang="en-US" kern="1200"/>
              <a:t>NGWeb Solutions, LLC - Confidential and  Proprietary - Do not share without permission</a:t>
            </a:r>
          </a:p>
        </p:txBody>
      </p:sp>
      <p:sp>
        <p:nvSpPr>
          <p:cNvPr id="17" name="Slide Number Placeholder 5">
            <a:extLst>
              <a:ext uri="{FF2B5EF4-FFF2-40B4-BE49-F238E27FC236}">
                <a16:creationId xmlns:a16="http://schemas.microsoft.com/office/drawing/2014/main" id="{B5EA03D8-01BC-45B2-90EF-D158322F3511}"/>
              </a:ext>
            </a:extLst>
          </p:cNvPr>
          <p:cNvSpPr>
            <a:spLocks noGrp="1"/>
          </p:cNvSpPr>
          <p:nvPr>
            <p:ph type="sldNum" sz="quarter" idx="12"/>
          </p:nvPr>
        </p:nvSpPr>
        <p:spPr/>
        <p:txBody>
          <a:bodyPr anchor="ctr">
            <a:normAutofit/>
          </a:bodyPr>
          <a:lstStyle/>
          <a:p>
            <a:pPr>
              <a:spcAft>
                <a:spcPts val="600"/>
              </a:spcAft>
            </a:pPr>
            <a:fld id="{AFBC034E-ACCC-4B1D-A181-8A8AEE407FC0}" type="slidenum">
              <a:rPr lang="en-US" smtClean="0"/>
              <a:pPr>
                <a:spcAft>
                  <a:spcPts val="600"/>
                </a:spcAft>
              </a:pPr>
              <a:t>7</a:t>
            </a:fld>
            <a:endParaRPr lang="en-US"/>
          </a:p>
        </p:txBody>
      </p:sp>
      <p:pic>
        <p:nvPicPr>
          <p:cNvPr id="11" name="Picture 10" descr="Stopwatch">
            <a:extLst>
              <a:ext uri="{FF2B5EF4-FFF2-40B4-BE49-F238E27FC236}">
                <a16:creationId xmlns:a16="http://schemas.microsoft.com/office/drawing/2014/main" id="{E2FA7D0A-FC9F-4093-BEFD-7038FE4311FB}"/>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a:stretch/>
        </p:blipFill>
        <p:spPr>
          <a:xfrm>
            <a:off x="0" y="9"/>
            <a:ext cx="9144000" cy="4949251"/>
          </a:xfrm>
          <a:prstGeom prst="rect">
            <a:avLst/>
          </a:prstGeom>
          <a:noFill/>
        </p:spPr>
      </p:pic>
    </p:spTree>
    <p:extLst>
      <p:ext uri="{BB962C8B-B14F-4D97-AF65-F5344CB8AC3E}">
        <p14:creationId xmlns:p14="http://schemas.microsoft.com/office/powerpoint/2010/main" val="1959967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FC3937-2C79-4534-9533-6CA89D2C4B72}"/>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3" name="Slide Number Placeholder 2">
            <a:extLst>
              <a:ext uri="{FF2B5EF4-FFF2-40B4-BE49-F238E27FC236}">
                <a16:creationId xmlns:a16="http://schemas.microsoft.com/office/drawing/2014/main" id="{C8F8FDDB-452B-4A39-9C22-0D99C11C3028}"/>
              </a:ext>
            </a:extLst>
          </p:cNvPr>
          <p:cNvSpPr>
            <a:spLocks noGrp="1"/>
          </p:cNvSpPr>
          <p:nvPr>
            <p:ph type="sldNum" sz="quarter" idx="12"/>
          </p:nvPr>
        </p:nvSpPr>
        <p:spPr/>
        <p:txBody>
          <a:bodyPr/>
          <a:lstStyle/>
          <a:p>
            <a:fld id="{AFBC034E-ACCC-4B1D-A181-8A8AEE407FC0}" type="slidenum">
              <a:rPr lang="en-US" smtClean="0"/>
              <a:t>8</a:t>
            </a:fld>
            <a:endParaRPr lang="en-US" dirty="0"/>
          </a:p>
        </p:txBody>
      </p:sp>
      <p:sp>
        <p:nvSpPr>
          <p:cNvPr id="4" name="Title 3">
            <a:extLst>
              <a:ext uri="{FF2B5EF4-FFF2-40B4-BE49-F238E27FC236}">
                <a16:creationId xmlns:a16="http://schemas.microsoft.com/office/drawing/2014/main" id="{66C371C6-0C9A-43B6-B9FD-E24D5E6F078E}"/>
              </a:ext>
            </a:extLst>
          </p:cNvPr>
          <p:cNvSpPr>
            <a:spLocks noGrp="1"/>
          </p:cNvSpPr>
          <p:nvPr>
            <p:ph type="title"/>
          </p:nvPr>
        </p:nvSpPr>
        <p:spPr/>
        <p:txBody>
          <a:bodyPr>
            <a:normAutofit fontScale="90000"/>
          </a:bodyPr>
          <a:lstStyle/>
          <a:p>
            <a:r>
              <a:rPr lang="en-US" dirty="0"/>
              <a:t>Review Timesheets</a:t>
            </a:r>
          </a:p>
        </p:txBody>
      </p:sp>
      <p:sp>
        <p:nvSpPr>
          <p:cNvPr id="6" name="Rectangle 5">
            <a:extLst>
              <a:ext uri="{FF2B5EF4-FFF2-40B4-BE49-F238E27FC236}">
                <a16:creationId xmlns:a16="http://schemas.microsoft.com/office/drawing/2014/main" id="{DE6FBBE6-C088-4503-A31B-10D9E63CE076}"/>
              </a:ext>
            </a:extLst>
          </p:cNvPr>
          <p:cNvSpPr/>
          <p:nvPr/>
        </p:nvSpPr>
        <p:spPr>
          <a:xfrm>
            <a:off x="776749" y="4678599"/>
            <a:ext cx="7912017" cy="954107"/>
          </a:xfrm>
          <a:prstGeom prst="rect">
            <a:avLst/>
          </a:prstGeom>
        </p:spPr>
        <p:txBody>
          <a:bodyPr wrap="square">
            <a:spAutoFit/>
          </a:bodyPr>
          <a:lstStyle/>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400" dirty="0">
                <a:solidFill>
                  <a:srgbClr val="000000"/>
                </a:solidFill>
                <a:cs typeface="Arial" panose="020B0604020202020204" pitchFamily="34" charset="0"/>
              </a:rPr>
              <a:t>Review Timesheets, click ‘</a:t>
            </a:r>
            <a:r>
              <a:rPr lang="en-US" altLang="en-US" sz="1400" b="1" dirty="0">
                <a:solidFill>
                  <a:srgbClr val="000000"/>
                </a:solidFill>
                <a:cs typeface="Arial" panose="020B0604020202020204" pitchFamily="34" charset="0"/>
              </a:rPr>
              <a:t>TimesheetX To-Do Items</a:t>
            </a:r>
            <a:r>
              <a:rPr lang="en-US" altLang="en-US" sz="1400" dirty="0">
                <a:solidFill>
                  <a:srgbClr val="000000"/>
                </a:solidFill>
                <a:cs typeface="Arial" panose="020B0604020202020204" pitchFamily="34" charset="0"/>
              </a:rPr>
              <a:t>’ from the TimesheetX Menu.</a:t>
            </a:r>
          </a:p>
          <a:p>
            <a:pPr marL="285750" lvl="0" indent="-285750" defTabSz="457200">
              <a:spcBef>
                <a:spcPct val="0"/>
              </a:spcBef>
              <a:buClr>
                <a:schemeClr val="accent2">
                  <a:lumMod val="75000"/>
                </a:schemeClr>
              </a:buClr>
              <a:buSzPct val="80000"/>
              <a:buFont typeface="Wingdings" panose="05000000000000000000" pitchFamily="2" charset="2"/>
              <a:buChar char="Ø"/>
            </a:pPr>
            <a:endParaRPr lang="en-US" altLang="en-US" sz="1400" dirty="0">
              <a:solidFill>
                <a:srgbClr val="000000"/>
              </a:solidFill>
              <a:cs typeface="Arial" panose="020B0604020202020204" pitchFamily="34" charset="0"/>
            </a:endParaRPr>
          </a:p>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400" dirty="0">
                <a:solidFill>
                  <a:srgbClr val="000000"/>
                </a:solidFill>
                <a:cs typeface="Arial" panose="020B0604020202020204" pitchFamily="34" charset="0"/>
              </a:rPr>
              <a:t>Select a cost center from the drop-down box at the top (if you have permission to review/approve timesheets for more than one cost center).</a:t>
            </a:r>
          </a:p>
        </p:txBody>
      </p:sp>
      <p:pic>
        <p:nvPicPr>
          <p:cNvPr id="5" name="Picture 4">
            <a:extLst>
              <a:ext uri="{FF2B5EF4-FFF2-40B4-BE49-F238E27FC236}">
                <a16:creationId xmlns:a16="http://schemas.microsoft.com/office/drawing/2014/main" id="{10897829-D37F-4A27-9EB7-7CB144D79BC5}"/>
              </a:ext>
            </a:extLst>
          </p:cNvPr>
          <p:cNvPicPr>
            <a:picLocks noChangeAspect="1"/>
          </p:cNvPicPr>
          <p:nvPr/>
        </p:nvPicPr>
        <p:blipFill rotWithShape="1">
          <a:blip r:embed="rId2"/>
          <a:srcRect t="18030"/>
          <a:stretch/>
        </p:blipFill>
        <p:spPr>
          <a:xfrm>
            <a:off x="934002" y="1700784"/>
            <a:ext cx="7475361" cy="2818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0866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FC3937-2C79-4534-9533-6CA89D2C4B72}"/>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3" name="Slide Number Placeholder 2">
            <a:extLst>
              <a:ext uri="{FF2B5EF4-FFF2-40B4-BE49-F238E27FC236}">
                <a16:creationId xmlns:a16="http://schemas.microsoft.com/office/drawing/2014/main" id="{C8F8FDDB-452B-4A39-9C22-0D99C11C3028}"/>
              </a:ext>
            </a:extLst>
          </p:cNvPr>
          <p:cNvSpPr>
            <a:spLocks noGrp="1"/>
          </p:cNvSpPr>
          <p:nvPr>
            <p:ph type="sldNum" sz="quarter" idx="12"/>
          </p:nvPr>
        </p:nvSpPr>
        <p:spPr/>
        <p:txBody>
          <a:bodyPr/>
          <a:lstStyle/>
          <a:p>
            <a:fld id="{AFBC034E-ACCC-4B1D-A181-8A8AEE407FC0}" type="slidenum">
              <a:rPr lang="en-US" smtClean="0"/>
              <a:t>9</a:t>
            </a:fld>
            <a:endParaRPr lang="en-US" dirty="0"/>
          </a:p>
        </p:txBody>
      </p:sp>
      <p:sp>
        <p:nvSpPr>
          <p:cNvPr id="4" name="Title 3">
            <a:extLst>
              <a:ext uri="{FF2B5EF4-FFF2-40B4-BE49-F238E27FC236}">
                <a16:creationId xmlns:a16="http://schemas.microsoft.com/office/drawing/2014/main" id="{66C371C6-0C9A-43B6-B9FD-E24D5E6F078E}"/>
              </a:ext>
            </a:extLst>
          </p:cNvPr>
          <p:cNvSpPr>
            <a:spLocks noGrp="1"/>
          </p:cNvSpPr>
          <p:nvPr>
            <p:ph type="title"/>
          </p:nvPr>
        </p:nvSpPr>
        <p:spPr/>
        <p:txBody>
          <a:bodyPr>
            <a:normAutofit fontScale="90000"/>
          </a:bodyPr>
          <a:lstStyle/>
          <a:p>
            <a:r>
              <a:rPr lang="en-US" dirty="0"/>
              <a:t>Review Timesheets</a:t>
            </a:r>
          </a:p>
        </p:txBody>
      </p:sp>
      <p:sp>
        <p:nvSpPr>
          <p:cNvPr id="5" name="Rectangle 4">
            <a:extLst>
              <a:ext uri="{FF2B5EF4-FFF2-40B4-BE49-F238E27FC236}">
                <a16:creationId xmlns:a16="http://schemas.microsoft.com/office/drawing/2014/main" id="{C667155D-5E9B-4A54-8C62-3B2196504DD7}"/>
              </a:ext>
            </a:extLst>
          </p:cNvPr>
          <p:cNvSpPr/>
          <p:nvPr/>
        </p:nvSpPr>
        <p:spPr>
          <a:xfrm>
            <a:off x="776749" y="4303668"/>
            <a:ext cx="7912017" cy="830997"/>
          </a:xfrm>
          <a:prstGeom prst="rect">
            <a:avLst/>
          </a:prstGeom>
        </p:spPr>
        <p:txBody>
          <a:bodyPr wrap="square">
            <a:spAutoFit/>
          </a:bodyPr>
          <a:lstStyle/>
          <a:p>
            <a:pPr marL="342900" lvl="0" indent="-342900" defTabSz="457200">
              <a:spcBef>
                <a:spcPct val="0"/>
              </a:spcBef>
              <a:buClr>
                <a:schemeClr val="accent2">
                  <a:lumMod val="75000"/>
                </a:schemeClr>
              </a:buClr>
              <a:buSzPct val="80000"/>
              <a:buFont typeface="Wingdings" panose="05000000000000000000" pitchFamily="2" charset="2"/>
              <a:buChar char="Ø"/>
            </a:pPr>
            <a:r>
              <a:rPr lang="en-US" altLang="en-US" sz="1600" dirty="0">
                <a:solidFill>
                  <a:srgbClr val="000000"/>
                </a:solidFill>
                <a:cs typeface="Arial" panose="020B0604020202020204" pitchFamily="34" charset="0"/>
              </a:rPr>
              <a:t>To locate timesheets requiring approval, uncheck the filter boxes next to all the timesheet statuses (e.g. Returned to Supervisor, Incomplete by Supervisor, Delinquent Timesheets, and Resubmitted by Employee) except for the “Pending Approval” box.</a:t>
            </a:r>
          </a:p>
        </p:txBody>
      </p:sp>
      <p:pic>
        <p:nvPicPr>
          <p:cNvPr id="6" name="Picture 5">
            <a:extLst>
              <a:ext uri="{FF2B5EF4-FFF2-40B4-BE49-F238E27FC236}">
                <a16:creationId xmlns:a16="http://schemas.microsoft.com/office/drawing/2014/main" id="{D8968B53-3BE4-46D7-BCEF-CD3B48295981}"/>
              </a:ext>
            </a:extLst>
          </p:cNvPr>
          <p:cNvPicPr>
            <a:picLocks noChangeAspect="1"/>
          </p:cNvPicPr>
          <p:nvPr/>
        </p:nvPicPr>
        <p:blipFill>
          <a:blip r:embed="rId2"/>
          <a:stretch>
            <a:fillRect/>
          </a:stretch>
        </p:blipFill>
        <p:spPr>
          <a:xfrm>
            <a:off x="953503" y="1054442"/>
            <a:ext cx="7413257" cy="28448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5050990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JobX New Theme 06_12_2020.potx" id="{EBF7864B-D243-42B5-B003-3E7448AAA4C1}" vid="{609761EC-14AA-4FAF-B3BE-37CD2420382E}"/>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JobX New Theme 06_12_2020.potx" id="{EBF7864B-D243-42B5-B003-3E7448AAA4C1}" vid="{609761EC-14AA-4FAF-B3BE-37CD2420382E}"/>
    </a:ext>
  </a:ext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JobX New Theme 06_12_2020.potx" id="{EBF7864B-D243-42B5-B003-3E7448AAA4C1}" vid="{609761EC-14AA-4FAF-B3BE-37CD2420382E}"/>
    </a:ext>
  </a:extLst>
</a:theme>
</file>

<file path=ppt/theme/theme4.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JobX New Theme 06_12_2020.potx" id="{EBF7864B-D243-42B5-B003-3E7448AAA4C1}" vid="{609761EC-14AA-4FAF-B3BE-37CD2420382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8A31F35EDF8C43A727E134025C138C" ma:contentTypeVersion="9" ma:contentTypeDescription="Create a new document." ma:contentTypeScope="" ma:versionID="4a063b75f38cdc05b75983ab21f60862">
  <xsd:schema xmlns:xsd="http://www.w3.org/2001/XMLSchema" xmlns:xs="http://www.w3.org/2001/XMLSchema" xmlns:p="http://schemas.microsoft.com/office/2006/metadata/properties" xmlns:ns2="1a2f015b-47f4-42a5-86d1-9e99d3cd50c8" xmlns:ns3="e552896d-6876-44ed-94ba-856bf5f7b0ad" targetNamespace="http://schemas.microsoft.com/office/2006/metadata/properties" ma:root="true" ma:fieldsID="eb5579261b0f886feee43fe03ae510d4" ns2:_="" ns3:_="">
    <xsd:import namespace="1a2f015b-47f4-42a5-86d1-9e99d3cd50c8"/>
    <xsd:import namespace="e552896d-6876-44ed-94ba-856bf5f7b0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2f015b-47f4-42a5-86d1-9e99d3cd50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52896d-6876-44ed-94ba-856bf5f7b0a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448C0C-269D-401A-8AAE-7DD6EFB57560}">
  <ds:schemaRefs>
    <ds:schemaRef ds:uri="e552896d-6876-44ed-94ba-856bf5f7b0ad"/>
    <ds:schemaRef ds:uri="http://purl.org/dc/elements/1.1/"/>
    <ds:schemaRef ds:uri="http://schemas.microsoft.com/office/2006/metadata/properties"/>
    <ds:schemaRef ds:uri="http://schemas.openxmlformats.org/package/2006/metadata/core-properties"/>
    <ds:schemaRef ds:uri="http://purl.org/dc/terms/"/>
    <ds:schemaRef ds:uri="1a2f015b-47f4-42a5-86d1-9e99d3cd50c8"/>
    <ds:schemaRef ds:uri="http://schemas.microsoft.com/office/infopath/2007/PartnerControl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95BDD7EE-AADD-4321-B48B-B6EEFEB7DFEE}">
  <ds:schemaRefs>
    <ds:schemaRef ds:uri="http://schemas.microsoft.com/sharepoint/v3/contenttype/forms"/>
  </ds:schemaRefs>
</ds:datastoreItem>
</file>

<file path=customXml/itemProps3.xml><?xml version="1.0" encoding="utf-8"?>
<ds:datastoreItem xmlns:ds="http://schemas.openxmlformats.org/officeDocument/2006/customXml" ds:itemID="{6208EA8E-48EE-40E9-93C1-E53C671481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2f015b-47f4-42a5-86d1-9e99d3cd50c8"/>
    <ds:schemaRef ds:uri="e552896d-6876-44ed-94ba-856bf5f7b0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24675</TotalTime>
  <Words>1536</Words>
  <Application>Microsoft Office PowerPoint</Application>
  <PresentationFormat>On-screen Show (4:3)</PresentationFormat>
  <Paragraphs>162</Paragraphs>
  <Slides>33</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33</vt:i4>
      </vt:variant>
    </vt:vector>
  </HeadingPairs>
  <TitlesOfParts>
    <vt:vector size="41" baseType="lpstr">
      <vt:lpstr>Arial</vt:lpstr>
      <vt:lpstr>Calibri</vt:lpstr>
      <vt:lpstr>Calibri Light</vt:lpstr>
      <vt:lpstr>Wingdings</vt:lpstr>
      <vt:lpstr>Retrospect</vt:lpstr>
      <vt:lpstr>Retrospect</vt:lpstr>
      <vt:lpstr>Retrospect</vt:lpstr>
      <vt:lpstr>Retrospect</vt:lpstr>
      <vt:lpstr>On-Campus Supervisor Training </vt:lpstr>
      <vt:lpstr>=Total Solution</vt:lpstr>
      <vt:lpstr>Next Gen Web Solutions</vt:lpstr>
      <vt:lpstr>TimesheetX Benefits</vt:lpstr>
      <vt:lpstr>Training Agenda</vt:lpstr>
      <vt:lpstr>Access JobX &amp; TimesheetX</vt:lpstr>
      <vt:lpstr>Timesheet Entry </vt:lpstr>
      <vt:lpstr>Review Timesheets</vt:lpstr>
      <vt:lpstr>Review Timesheets</vt:lpstr>
      <vt:lpstr>Review Timesheets</vt:lpstr>
      <vt:lpstr>Add a New Timesheet Entry</vt:lpstr>
      <vt:lpstr>Edit an Individual Timesheet</vt:lpstr>
      <vt:lpstr>Return a Timesheet</vt:lpstr>
      <vt:lpstr>Return a Timesheet</vt:lpstr>
      <vt:lpstr>Lock a Timesheet</vt:lpstr>
      <vt:lpstr>Approve a Timesheet</vt:lpstr>
      <vt:lpstr>Other Timesheet Features</vt:lpstr>
      <vt:lpstr>View Pay Period Information</vt:lpstr>
      <vt:lpstr>View Hire Information</vt:lpstr>
      <vt:lpstr>View Award Information</vt:lpstr>
      <vt:lpstr>View Supervisor Information</vt:lpstr>
      <vt:lpstr>View Account Information</vt:lpstr>
      <vt:lpstr>View Timesheet Notes &amp; Audit History</vt:lpstr>
      <vt:lpstr>Approve Additional Timesheets</vt:lpstr>
      <vt:lpstr>Timesheet Control Panel </vt:lpstr>
      <vt:lpstr>Timesheet Control Panel</vt:lpstr>
      <vt:lpstr>Timesheet Control Panel</vt:lpstr>
      <vt:lpstr>Timesheet Control Panel - Timesheets</vt:lpstr>
      <vt:lpstr>Search Students</vt:lpstr>
      <vt:lpstr>Search Student Awards &amp; Class Schedule</vt:lpstr>
      <vt:lpstr>Search Student Awards &amp; Class Schedule</vt:lpstr>
      <vt:lpstr>Search Student Awards &amp; Class Schedule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On-Campus Supervisor Training</dc:title>
  <dc:creator>Julie Veselka</dc:creator>
  <cp:lastModifiedBy>Dawn Harris</cp:lastModifiedBy>
  <cp:revision>112</cp:revision>
  <dcterms:created xsi:type="dcterms:W3CDTF">2020-06-11T22:06:33Z</dcterms:created>
  <dcterms:modified xsi:type="dcterms:W3CDTF">2024-06-10T00:31:09Z</dcterms:modified>
</cp:coreProperties>
</file>